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Montserrat Ultra-Bold" charset="1" panose="00000900000000000000"/>
      <p:regular r:id="rId33"/>
    </p:embeddedFont>
    <p:embeddedFont>
      <p:font typeface="Montserrat" charset="1" panose="00000500000000000000"/>
      <p:regular r:id="rId34"/>
    </p:embeddedFont>
    <p:embeddedFont>
      <p:font typeface="Montserrat Ultra-Bold Italics" charset="1" panose="00000900000000000000"/>
      <p:regular r:id="rId35"/>
    </p:embeddedFont>
    <p:embeddedFont>
      <p:font typeface="Poppins Bold" charset="1" panose="00000800000000000000"/>
      <p:regular r:id="rId36"/>
    </p:embeddedFont>
    <p:embeddedFont>
      <p:font typeface="Montserrat Bold" charset="1" panose="00000800000000000000"/>
      <p:regular r:id="rId37"/>
    </p:embeddedFont>
    <p:embeddedFont>
      <p:font typeface="Poppins" charset="1" panose="00000500000000000000"/>
      <p:regular r:id="rId38"/>
    </p:embeddedFont>
    <p:embeddedFont>
      <p:font typeface="Montserrat Light" charset="1" panose="00000400000000000000"/>
      <p:regular r:id="rId39"/>
    </p:embeddedFont>
    <p:embeddedFont>
      <p:font typeface="Montserrat Heavy Italics" charset="1" panose="00000A00000000000000"/>
      <p:regular r:id="rId40"/>
    </p:embeddedFont>
    <p:embeddedFont>
      <p:font typeface="Montserrat Medium" charset="1" panose="00000600000000000000"/>
      <p:regular r:id="rId41"/>
    </p:embeddedFont>
    <p:embeddedFont>
      <p:font typeface="Montserrat Semi-Bold" charset="1" panose="00000700000000000000"/>
      <p:regular r:id="rId42"/>
    </p:embeddedFont>
    <p:embeddedFont>
      <p:font typeface="Montserrat Bold Italics" charset="1" panose="000008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jpe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jpeg" Type="http://schemas.openxmlformats.org/officeDocument/2006/relationships/image"/><Relationship Id="rId20" Target="../media/image19.png" Type="http://schemas.openxmlformats.org/officeDocument/2006/relationships/image"/><Relationship Id="rId21" Target="../media/image20.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jpe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6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svg" Type="http://schemas.openxmlformats.org/officeDocument/2006/relationships/image"/><Relationship Id="rId11" Target="../media/image19.png" Type="http://schemas.openxmlformats.org/officeDocument/2006/relationships/image"/><Relationship Id="rId12" Target="../media/image71.png" Type="http://schemas.openxmlformats.org/officeDocument/2006/relationships/image"/><Relationship Id="rId13" Target="../media/image72.png" Type="http://schemas.openxmlformats.org/officeDocument/2006/relationships/image"/><Relationship Id="rId14" Target="../media/image73.png" Type="http://schemas.openxmlformats.org/officeDocument/2006/relationships/image"/><Relationship Id="rId2" Target="../media/image61.jpe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65.png" Type="http://schemas.openxmlformats.org/officeDocument/2006/relationships/image"/><Relationship Id="rId6" Target="../media/image66.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6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2" Target="../media/image62.png" Type="http://schemas.openxmlformats.org/officeDocument/2006/relationships/image"/><Relationship Id="rId3" Target="../media/image63.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svg" Type="http://schemas.openxmlformats.org/officeDocument/2006/relationships/image"/><Relationship Id="rId11" Target="../media/image19.png" Type="http://schemas.openxmlformats.org/officeDocument/2006/relationships/image"/><Relationship Id="rId2" Target="../media/image61.jpe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65.png" Type="http://schemas.openxmlformats.org/officeDocument/2006/relationships/image"/><Relationship Id="rId6" Target="../media/image66.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 Id="rId9" Target="../media/image6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80.png" Type="http://schemas.openxmlformats.org/officeDocument/2006/relationships/image"/><Relationship Id="rId14" Target="../media/image81.svg" Type="http://schemas.openxmlformats.org/officeDocument/2006/relationships/image"/><Relationship Id="rId15" Target="../media/image69.png" Type="http://schemas.openxmlformats.org/officeDocument/2006/relationships/image"/><Relationship Id="rId16" Target="../media/image70.svg" Type="http://schemas.openxmlformats.org/officeDocument/2006/relationships/image"/><Relationship Id="rId17" Target="../media/image19.png" Type="http://schemas.openxmlformats.org/officeDocument/2006/relationships/image"/><Relationship Id="rId2" Target="../media/image1.jpeg" Type="http://schemas.openxmlformats.org/officeDocument/2006/relationships/image"/><Relationship Id="rId3" Target="../media/image74.png" Type="http://schemas.openxmlformats.org/officeDocument/2006/relationships/image"/><Relationship Id="rId4" Target="../media/image75.svg" Type="http://schemas.openxmlformats.org/officeDocument/2006/relationships/image"/><Relationship Id="rId5" Target="../media/image76.png" Type="http://schemas.openxmlformats.org/officeDocument/2006/relationships/image"/><Relationship Id="rId6" Target="../media/image77.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media/image7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80.png" Type="http://schemas.openxmlformats.org/officeDocument/2006/relationships/image"/><Relationship Id="rId14" Target="../media/image81.svg" Type="http://schemas.openxmlformats.org/officeDocument/2006/relationships/image"/><Relationship Id="rId15" Target="../media/image69.png" Type="http://schemas.openxmlformats.org/officeDocument/2006/relationships/image"/><Relationship Id="rId16" Target="../media/image70.svg" Type="http://schemas.openxmlformats.org/officeDocument/2006/relationships/image"/><Relationship Id="rId17" Target="../media/image19.png" Type="http://schemas.openxmlformats.org/officeDocument/2006/relationships/image"/><Relationship Id="rId2" Target="../media/image1.jpeg" Type="http://schemas.openxmlformats.org/officeDocument/2006/relationships/image"/><Relationship Id="rId3" Target="../media/image74.png" Type="http://schemas.openxmlformats.org/officeDocument/2006/relationships/image"/><Relationship Id="rId4" Target="../media/image75.svg" Type="http://schemas.openxmlformats.org/officeDocument/2006/relationships/image"/><Relationship Id="rId5" Target="../media/image76.png" Type="http://schemas.openxmlformats.org/officeDocument/2006/relationships/image"/><Relationship Id="rId6" Target="../media/image77.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media/image7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media/image80.png" Type="http://schemas.openxmlformats.org/officeDocument/2006/relationships/image"/><Relationship Id="rId16" Target="../media/image81.svg" Type="http://schemas.openxmlformats.org/officeDocument/2006/relationships/image"/><Relationship Id="rId17" Target="../media/image69.png" Type="http://schemas.openxmlformats.org/officeDocument/2006/relationships/image"/><Relationship Id="rId18" Target="../media/image70.svg" Type="http://schemas.openxmlformats.org/officeDocument/2006/relationships/image"/><Relationship Id="rId19" Target="../media/image19.png" Type="http://schemas.openxmlformats.org/officeDocument/2006/relationships/image"/><Relationship Id="rId2" Target="../media/image1.jpeg" Type="http://schemas.openxmlformats.org/officeDocument/2006/relationships/image"/><Relationship Id="rId3" Target="../media/image82.png" Type="http://schemas.openxmlformats.org/officeDocument/2006/relationships/image"/><Relationship Id="rId4" Target="../media/image83.svg" Type="http://schemas.openxmlformats.org/officeDocument/2006/relationships/image"/><Relationship Id="rId5" Target="../media/image84.jpeg" Type="http://schemas.openxmlformats.org/officeDocument/2006/relationships/image"/><Relationship Id="rId6" Target="../media/image85.jpeg" Type="http://schemas.openxmlformats.org/officeDocument/2006/relationships/image"/><Relationship Id="rId7" Target="../media/image86.png" Type="http://schemas.openxmlformats.org/officeDocument/2006/relationships/image"/><Relationship Id="rId8" Target="../media/image87.svg" Type="http://schemas.openxmlformats.org/officeDocument/2006/relationships/image"/><Relationship Id="rId9" Target="../media/image6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94.png" Type="http://schemas.openxmlformats.org/officeDocument/2006/relationships/image"/><Relationship Id="rId12" Target="../media/image19.png" Type="http://schemas.openxmlformats.org/officeDocument/2006/relationships/image"/><Relationship Id="rId2" Target="../media/image1.jpeg" Type="http://schemas.openxmlformats.org/officeDocument/2006/relationships/image"/><Relationship Id="rId3" Target="../media/image88.png" Type="http://schemas.openxmlformats.org/officeDocument/2006/relationships/image"/><Relationship Id="rId4" Target="../media/image89.svg" Type="http://schemas.openxmlformats.org/officeDocument/2006/relationships/image"/><Relationship Id="rId5" Target="../media/image90.png" Type="http://schemas.openxmlformats.org/officeDocument/2006/relationships/image"/><Relationship Id="rId6" Target="../media/image91.svg" Type="http://schemas.openxmlformats.org/officeDocument/2006/relationships/image"/><Relationship Id="rId7" Target="../media/image92.png" Type="http://schemas.openxmlformats.org/officeDocument/2006/relationships/image"/><Relationship Id="rId8" Target="../media/image93.svg" Type="http://schemas.openxmlformats.org/officeDocument/2006/relationships/image"/><Relationship Id="rId9" Target="../media/image1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95.png" Type="http://schemas.openxmlformats.org/officeDocument/2006/relationships/image"/><Relationship Id="rId12" Target="../media/image19.png" Type="http://schemas.openxmlformats.org/officeDocument/2006/relationships/image"/><Relationship Id="rId2" Target="../media/image1.jpeg" Type="http://schemas.openxmlformats.org/officeDocument/2006/relationships/image"/><Relationship Id="rId3" Target="../media/image88.png" Type="http://schemas.openxmlformats.org/officeDocument/2006/relationships/image"/><Relationship Id="rId4" Target="../media/image89.svg" Type="http://schemas.openxmlformats.org/officeDocument/2006/relationships/image"/><Relationship Id="rId5" Target="../media/image90.png" Type="http://schemas.openxmlformats.org/officeDocument/2006/relationships/image"/><Relationship Id="rId6" Target="../media/image91.svg" Type="http://schemas.openxmlformats.org/officeDocument/2006/relationships/image"/><Relationship Id="rId7" Target="../media/image92.png" Type="http://schemas.openxmlformats.org/officeDocument/2006/relationships/image"/><Relationship Id="rId8" Target="../media/image93.svg" Type="http://schemas.openxmlformats.org/officeDocument/2006/relationships/image"/><Relationship Id="rId9" Target="../media/image1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9.png" Type="http://schemas.openxmlformats.org/officeDocument/2006/relationships/image"/><Relationship Id="rId12" Target="../media/image96.png" Type="http://schemas.openxmlformats.org/officeDocument/2006/relationships/image"/><Relationship Id="rId2" Target="../media/image1.jpeg" Type="http://schemas.openxmlformats.org/officeDocument/2006/relationships/image"/><Relationship Id="rId3" Target="../media/image88.png" Type="http://schemas.openxmlformats.org/officeDocument/2006/relationships/image"/><Relationship Id="rId4" Target="../media/image89.svg" Type="http://schemas.openxmlformats.org/officeDocument/2006/relationships/image"/><Relationship Id="rId5" Target="../media/image90.png" Type="http://schemas.openxmlformats.org/officeDocument/2006/relationships/image"/><Relationship Id="rId6" Target="../media/image91.svg" Type="http://schemas.openxmlformats.org/officeDocument/2006/relationships/image"/><Relationship Id="rId7" Target="../media/image92.png" Type="http://schemas.openxmlformats.org/officeDocument/2006/relationships/image"/><Relationship Id="rId8" Target="../media/image93.svg" Type="http://schemas.openxmlformats.org/officeDocument/2006/relationships/image"/><Relationship Id="rId9" Target="../media/image1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9.png" Type="http://schemas.openxmlformats.org/officeDocument/2006/relationships/image"/><Relationship Id="rId12" Target="../media/image97.png" Type="http://schemas.openxmlformats.org/officeDocument/2006/relationships/image"/><Relationship Id="rId2" Target="../media/image1.jpeg" Type="http://schemas.openxmlformats.org/officeDocument/2006/relationships/image"/><Relationship Id="rId3" Target="../media/image88.png" Type="http://schemas.openxmlformats.org/officeDocument/2006/relationships/image"/><Relationship Id="rId4" Target="../media/image89.svg" Type="http://schemas.openxmlformats.org/officeDocument/2006/relationships/image"/><Relationship Id="rId5" Target="../media/image90.png" Type="http://schemas.openxmlformats.org/officeDocument/2006/relationships/image"/><Relationship Id="rId6" Target="../media/image91.svg" Type="http://schemas.openxmlformats.org/officeDocument/2006/relationships/image"/><Relationship Id="rId7" Target="../media/image92.png" Type="http://schemas.openxmlformats.org/officeDocument/2006/relationships/image"/><Relationship Id="rId8" Target="../media/image93.svg" Type="http://schemas.openxmlformats.org/officeDocument/2006/relationships/image"/><Relationship Id="rId9" Target="../media/image1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8.png" Type="http://schemas.openxmlformats.org/officeDocument/2006/relationships/image"/><Relationship Id="rId4" Target="../media/image99.svg" Type="http://schemas.openxmlformats.org/officeDocument/2006/relationships/image"/><Relationship Id="rId5" Target="../media/image19.png" Type="http://schemas.openxmlformats.org/officeDocument/2006/relationships/image"/><Relationship Id="rId6" Target="../media/image100.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12" Target="../media/image6.png" Type="http://schemas.openxmlformats.org/officeDocument/2006/relationships/image"/><Relationship Id="rId13" Target="../media/image7.svg" Type="http://schemas.openxmlformats.org/officeDocument/2006/relationships/image"/><Relationship Id="rId14" Target="../media/image67.png" Type="http://schemas.openxmlformats.org/officeDocument/2006/relationships/image"/><Relationship Id="rId15" Target="../media/image68.svg" Type="http://schemas.openxmlformats.org/officeDocument/2006/relationships/image"/><Relationship Id="rId16" Target="../media/image69.png" Type="http://schemas.openxmlformats.org/officeDocument/2006/relationships/image"/><Relationship Id="rId17" Target="../media/image70.svg" Type="http://schemas.openxmlformats.org/officeDocument/2006/relationships/image"/><Relationship Id="rId18" Target="../media/image13.png" Type="http://schemas.openxmlformats.org/officeDocument/2006/relationships/image"/><Relationship Id="rId19" Target="../media/image14.svg" Type="http://schemas.openxmlformats.org/officeDocument/2006/relationships/image"/><Relationship Id="rId2" Target="../media/image1.jpeg" Type="http://schemas.openxmlformats.org/officeDocument/2006/relationships/image"/><Relationship Id="rId20" Target="../media/image19.png" Type="http://schemas.openxmlformats.org/officeDocument/2006/relationships/image"/><Relationship Id="rId3" Target="../media/image101.png" Type="http://schemas.openxmlformats.org/officeDocument/2006/relationships/image"/><Relationship Id="rId4" Target="../media/image102.svg" Type="http://schemas.openxmlformats.org/officeDocument/2006/relationships/image"/><Relationship Id="rId5" Target="../media/image103.png" Type="http://schemas.openxmlformats.org/officeDocument/2006/relationships/image"/><Relationship Id="rId6" Target="../media/image104.png" Type="http://schemas.openxmlformats.org/officeDocument/2006/relationships/image"/><Relationship Id="rId7" Target="../media/image105.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33.png" Type="http://schemas.openxmlformats.org/officeDocument/2006/relationships/image"/><Relationship Id="rId14" Target="../media/image34.svg" Type="http://schemas.openxmlformats.org/officeDocument/2006/relationships/image"/><Relationship Id="rId15" Target="../media/image35.png" Type="http://schemas.openxmlformats.org/officeDocument/2006/relationships/image"/><Relationship Id="rId16" Target="../media/image36.svg" Type="http://schemas.openxmlformats.org/officeDocument/2006/relationships/image"/><Relationship Id="rId17" Target="../media/image37.png" Type="http://schemas.openxmlformats.org/officeDocument/2006/relationships/image"/><Relationship Id="rId18" Target="../media/image38.svg" Type="http://schemas.openxmlformats.org/officeDocument/2006/relationships/image"/><Relationship Id="rId19" Target="../media/image39.png" Type="http://schemas.openxmlformats.org/officeDocument/2006/relationships/image"/><Relationship Id="rId2" Target="../media/image1.jpeg" Type="http://schemas.openxmlformats.org/officeDocument/2006/relationships/image"/><Relationship Id="rId20" Target="../media/image40.svg" Type="http://schemas.openxmlformats.org/officeDocument/2006/relationships/image"/><Relationship Id="rId21" Target="../media/image41.png" Type="http://schemas.openxmlformats.org/officeDocument/2006/relationships/image"/><Relationship Id="rId22" Target="../media/image42.sv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svg" Type="http://schemas.openxmlformats.org/officeDocument/2006/relationships/image"/><Relationship Id="rId12" Target="../media/image54.png" Type="http://schemas.openxmlformats.org/officeDocument/2006/relationships/image"/><Relationship Id="rId13" Target="../media/image55.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9.png" Type="http://schemas.openxmlformats.org/officeDocument/2006/relationships/image"/><Relationship Id="rId2" Target="../media/image1.jpe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jpe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17.png" Type="http://schemas.openxmlformats.org/officeDocument/2006/relationships/image"/><Relationship Id="rId14" Target="../media/image18.svg" Type="http://schemas.openxmlformats.org/officeDocument/2006/relationships/image"/><Relationship Id="rId15" Target="../media/image19.png" Type="http://schemas.openxmlformats.org/officeDocument/2006/relationships/image"/><Relationship Id="rId2" Target="../media/image56.png" Type="http://schemas.openxmlformats.org/officeDocument/2006/relationships/image"/><Relationship Id="rId3" Target="../media/image5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58.pn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5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jpe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18444" r="0" b="0"/>
            </a:stretch>
          </a:blipFill>
        </p:spPr>
      </p:sp>
      <p:grpSp>
        <p:nvGrpSpPr>
          <p:cNvPr name="Group 3" id="3"/>
          <p:cNvGrpSpPr/>
          <p:nvPr/>
        </p:nvGrpSpPr>
        <p:grpSpPr>
          <a:xfrm rot="0">
            <a:off x="9554503" y="5450167"/>
            <a:ext cx="11712292" cy="9739632"/>
            <a:chOff x="0" y="0"/>
            <a:chExt cx="676659" cy="562692"/>
          </a:xfrm>
        </p:grpSpPr>
        <p:sp>
          <p:nvSpPr>
            <p:cNvPr name="Freeform 4" id="4"/>
            <p:cNvSpPr/>
            <p:nvPr/>
          </p:nvSpPr>
          <p:spPr>
            <a:xfrm flipH="false" flipV="false" rot="0">
              <a:off x="0" y="0"/>
              <a:ext cx="676659" cy="562692"/>
            </a:xfrm>
            <a:custGeom>
              <a:avLst/>
              <a:gdLst/>
              <a:ahLst/>
              <a:cxnLst/>
              <a:rect r="r" b="b" t="t" l="l"/>
              <a:pathLst>
                <a:path h="562692" w="676659">
                  <a:moveTo>
                    <a:pt x="676659" y="281346"/>
                  </a:moveTo>
                  <a:lnTo>
                    <a:pt x="473459" y="562692"/>
                  </a:lnTo>
                  <a:lnTo>
                    <a:pt x="203200" y="562692"/>
                  </a:lnTo>
                  <a:lnTo>
                    <a:pt x="0" y="281346"/>
                  </a:lnTo>
                  <a:lnTo>
                    <a:pt x="203200" y="0"/>
                  </a:lnTo>
                  <a:lnTo>
                    <a:pt x="473459" y="0"/>
                  </a:lnTo>
                  <a:lnTo>
                    <a:pt x="676659" y="281346"/>
                  </a:lnTo>
                  <a:close/>
                </a:path>
              </a:pathLst>
            </a:custGeom>
            <a:solidFill>
              <a:srgbClr val="545454"/>
            </a:solidFill>
          </p:spPr>
        </p:sp>
        <p:sp>
          <p:nvSpPr>
            <p:cNvPr name="TextBox 5" id="5"/>
            <p:cNvSpPr txBox="true"/>
            <p:nvPr/>
          </p:nvSpPr>
          <p:spPr>
            <a:xfrm>
              <a:off x="114300" y="-38100"/>
              <a:ext cx="448059" cy="60079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8217453" y="-993826"/>
            <a:ext cx="20867030" cy="10516055"/>
            <a:chOff x="0" y="0"/>
            <a:chExt cx="561152" cy="282796"/>
          </a:xfrm>
        </p:grpSpPr>
        <p:sp>
          <p:nvSpPr>
            <p:cNvPr name="Freeform 7" id="7"/>
            <p:cNvSpPr/>
            <p:nvPr/>
          </p:nvSpPr>
          <p:spPr>
            <a:xfrm flipH="false" flipV="false" rot="0">
              <a:off x="0" y="0"/>
              <a:ext cx="561152" cy="282796"/>
            </a:xfrm>
            <a:custGeom>
              <a:avLst/>
              <a:gdLst/>
              <a:ahLst/>
              <a:cxnLst/>
              <a:rect r="r" b="b" t="t" l="l"/>
              <a:pathLst>
                <a:path h="282796" w="561152">
                  <a:moveTo>
                    <a:pt x="203200" y="282796"/>
                  </a:moveTo>
                  <a:lnTo>
                    <a:pt x="357952" y="282796"/>
                  </a:lnTo>
                  <a:lnTo>
                    <a:pt x="561152" y="0"/>
                  </a:lnTo>
                  <a:lnTo>
                    <a:pt x="0" y="0"/>
                  </a:lnTo>
                  <a:lnTo>
                    <a:pt x="203200" y="282796"/>
                  </a:lnTo>
                  <a:close/>
                </a:path>
              </a:pathLst>
            </a:custGeom>
            <a:solidFill>
              <a:srgbClr val="082953"/>
            </a:solidFill>
            <a:ln cap="sq">
              <a:noFill/>
              <a:prstDash val="solid"/>
              <a:miter/>
            </a:ln>
          </p:spPr>
        </p:sp>
        <p:sp>
          <p:nvSpPr>
            <p:cNvPr name="TextBox 8" id="8"/>
            <p:cNvSpPr txBox="true"/>
            <p:nvPr/>
          </p:nvSpPr>
          <p:spPr>
            <a:xfrm>
              <a:off x="127000" y="-38100"/>
              <a:ext cx="307152" cy="320896"/>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16166910" y="1151200"/>
            <a:ext cx="2270840" cy="899810"/>
          </a:xfrm>
          <a:custGeom>
            <a:avLst/>
            <a:gdLst/>
            <a:ahLst/>
            <a:cxnLst/>
            <a:rect r="r" b="b" t="t" l="l"/>
            <a:pathLst>
              <a:path h="899810" w="2270840">
                <a:moveTo>
                  <a:pt x="0" y="0"/>
                </a:moveTo>
                <a:lnTo>
                  <a:pt x="2270840" y="0"/>
                </a:lnTo>
                <a:lnTo>
                  <a:pt x="2270840" y="899811"/>
                </a:lnTo>
                <a:lnTo>
                  <a:pt x="0" y="899811"/>
                </a:lnTo>
                <a:lnTo>
                  <a:pt x="0" y="0"/>
                </a:lnTo>
                <a:close/>
              </a:path>
            </a:pathLst>
          </a:custGeom>
          <a:blipFill>
            <a:blip r:embed="rId3">
              <a:extLst>
                <a:ext uri="{96DAC541-7B7A-43D3-8B79-37D633B846F1}">
                  <asvg:svgBlip xmlns:asvg="http://schemas.microsoft.com/office/drawing/2016/SVG/main" r:embed="rId4"/>
                </a:ext>
              </a:extLst>
            </a:blip>
            <a:stretch>
              <a:fillRect l="0" t="-20273" r="-21421" b="0"/>
            </a:stretch>
          </a:blipFill>
        </p:spPr>
      </p:sp>
      <p:sp>
        <p:nvSpPr>
          <p:cNvPr name="Freeform 10" id="10"/>
          <p:cNvSpPr/>
          <p:nvPr/>
        </p:nvSpPr>
        <p:spPr>
          <a:xfrm flipH="false" flipV="false" rot="0">
            <a:off x="8396041" y="6862230"/>
            <a:ext cx="885980" cy="536756"/>
          </a:xfrm>
          <a:custGeom>
            <a:avLst/>
            <a:gdLst/>
            <a:ahLst/>
            <a:cxnLst/>
            <a:rect r="r" b="b" t="t" l="l"/>
            <a:pathLst>
              <a:path h="536756" w="885980">
                <a:moveTo>
                  <a:pt x="0" y="0"/>
                </a:moveTo>
                <a:lnTo>
                  <a:pt x="885980" y="0"/>
                </a:lnTo>
                <a:lnTo>
                  <a:pt x="885980" y="536756"/>
                </a:lnTo>
                <a:lnTo>
                  <a:pt x="0" y="5367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076325" y="6321244"/>
            <a:ext cx="885980" cy="536756"/>
          </a:xfrm>
          <a:custGeom>
            <a:avLst/>
            <a:gdLst/>
            <a:ahLst/>
            <a:cxnLst/>
            <a:rect r="r" b="b" t="t" l="l"/>
            <a:pathLst>
              <a:path h="536756" w="885980">
                <a:moveTo>
                  <a:pt x="0" y="0"/>
                </a:moveTo>
                <a:lnTo>
                  <a:pt x="885980" y="0"/>
                </a:lnTo>
                <a:lnTo>
                  <a:pt x="885980" y="536756"/>
                </a:lnTo>
                <a:lnTo>
                  <a:pt x="0" y="5367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244600" y="6429375"/>
            <a:ext cx="7899400" cy="857250"/>
            <a:chOff x="0" y="0"/>
            <a:chExt cx="2080500" cy="225778"/>
          </a:xfrm>
        </p:grpSpPr>
        <p:sp>
          <p:nvSpPr>
            <p:cNvPr name="Freeform 13" id="13"/>
            <p:cNvSpPr/>
            <p:nvPr/>
          </p:nvSpPr>
          <p:spPr>
            <a:xfrm flipH="false" flipV="false" rot="0">
              <a:off x="0" y="0"/>
              <a:ext cx="2080500" cy="225778"/>
            </a:xfrm>
            <a:custGeom>
              <a:avLst/>
              <a:gdLst/>
              <a:ahLst/>
              <a:cxnLst/>
              <a:rect r="r" b="b" t="t" l="l"/>
              <a:pathLst>
                <a:path h="225778" w="2080500">
                  <a:moveTo>
                    <a:pt x="0" y="0"/>
                  </a:moveTo>
                  <a:lnTo>
                    <a:pt x="2080500" y="0"/>
                  </a:lnTo>
                  <a:lnTo>
                    <a:pt x="2080500" y="225778"/>
                  </a:lnTo>
                  <a:lnTo>
                    <a:pt x="0" y="225778"/>
                  </a:lnTo>
                  <a:close/>
                </a:path>
              </a:pathLst>
            </a:custGeom>
            <a:solidFill>
              <a:srgbClr val="273848"/>
            </a:solidFill>
          </p:spPr>
        </p:sp>
        <p:sp>
          <p:nvSpPr>
            <p:cNvPr name="TextBox 14" id="14"/>
            <p:cNvSpPr txBox="true"/>
            <p:nvPr/>
          </p:nvSpPr>
          <p:spPr>
            <a:xfrm>
              <a:off x="0" y="-38100"/>
              <a:ext cx="2080500" cy="263878"/>
            </a:xfrm>
            <a:prstGeom prst="rect">
              <a:avLst/>
            </a:prstGeom>
          </p:spPr>
          <p:txBody>
            <a:bodyPr anchor="ctr" rtlCol="false" tIns="50800" lIns="50800" bIns="50800" rIns="50800"/>
            <a:lstStyle/>
            <a:p>
              <a:pPr algn="r">
                <a:lnSpc>
                  <a:spcPts val="3499"/>
                </a:lnSpc>
              </a:pPr>
              <a:r>
                <a:rPr lang="en-US" b="true" sz="2499" spc="49">
                  <a:solidFill>
                    <a:srgbClr val="FFFFFF"/>
                  </a:solidFill>
                  <a:latin typeface="Montserrat Ultra-Bold"/>
                  <a:ea typeface="Montserrat Ultra-Bold"/>
                  <a:cs typeface="Montserrat Ultra-Bold"/>
                  <a:sym typeface="Montserrat Ultra-Bold"/>
                </a:rPr>
                <a:t>Exchange Rate in Billing Document</a:t>
              </a:r>
            </a:p>
          </p:txBody>
        </p:sp>
      </p:grpSp>
      <p:sp>
        <p:nvSpPr>
          <p:cNvPr name="Freeform 15" id="1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313704" y="-82986"/>
            <a:ext cx="1097343" cy="548672"/>
          </a:xfrm>
          <a:custGeom>
            <a:avLst/>
            <a:gdLst/>
            <a:ahLst/>
            <a:cxnLst/>
            <a:rect r="r" b="b" t="t" l="l"/>
            <a:pathLst>
              <a:path h="548672" w="1097343">
                <a:moveTo>
                  <a:pt x="0" y="0"/>
                </a:moveTo>
                <a:lnTo>
                  <a:pt x="1097343" y="0"/>
                </a:lnTo>
                <a:lnTo>
                  <a:pt x="1097343" y="548671"/>
                </a:lnTo>
                <a:lnTo>
                  <a:pt x="0" y="5486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5400000">
            <a:off x="8437891" y="622640"/>
            <a:ext cx="8732770" cy="9479262"/>
          </a:xfrm>
          <a:custGeom>
            <a:avLst/>
            <a:gdLst/>
            <a:ahLst/>
            <a:cxnLst/>
            <a:rect r="r" b="b" t="t" l="l"/>
            <a:pathLst>
              <a:path h="9479262" w="8732770">
                <a:moveTo>
                  <a:pt x="0" y="0"/>
                </a:moveTo>
                <a:lnTo>
                  <a:pt x="8732770" y="0"/>
                </a:lnTo>
                <a:lnTo>
                  <a:pt x="8732770" y="9479261"/>
                </a:lnTo>
                <a:lnTo>
                  <a:pt x="0" y="947926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8" id="18"/>
          <p:cNvGrpSpPr/>
          <p:nvPr/>
        </p:nvGrpSpPr>
        <p:grpSpPr>
          <a:xfrm rot="0">
            <a:off x="8674976" y="1064828"/>
            <a:ext cx="8868931" cy="7689105"/>
            <a:chOff x="0" y="0"/>
            <a:chExt cx="727368" cy="630606"/>
          </a:xfrm>
        </p:grpSpPr>
        <p:sp>
          <p:nvSpPr>
            <p:cNvPr name="Freeform 19" id="19"/>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13"/>
              <a:stretch>
                <a:fillRect l="-49091" t="0" r="-22723" b="-3052"/>
              </a:stretch>
            </a:blipFill>
            <a:ln w="142875" cap="sq">
              <a:solidFill>
                <a:srgbClr val="FFFFFF"/>
              </a:solidFill>
              <a:prstDash val="solid"/>
              <a:miter/>
            </a:ln>
          </p:spPr>
        </p:sp>
      </p:grpSp>
      <p:sp>
        <p:nvSpPr>
          <p:cNvPr name="Freeform 20" id="20"/>
          <p:cNvSpPr/>
          <p:nvPr/>
        </p:nvSpPr>
        <p:spPr>
          <a:xfrm flipH="false" flipV="false" rot="0">
            <a:off x="17543907" y="9838093"/>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1" id="21"/>
          <p:cNvSpPr txBox="true"/>
          <p:nvPr/>
        </p:nvSpPr>
        <p:spPr>
          <a:xfrm rot="0">
            <a:off x="1028700" y="9026525"/>
            <a:ext cx="4953000" cy="412750"/>
          </a:xfrm>
          <a:prstGeom prst="rect">
            <a:avLst/>
          </a:prstGeom>
        </p:spPr>
        <p:txBody>
          <a:bodyPr anchor="t" rtlCol="false" tIns="0" lIns="0" bIns="0" rIns="0">
            <a:spAutoFit/>
          </a:bodyPr>
          <a:lstStyle/>
          <a:p>
            <a:pPr algn="l">
              <a:lnSpc>
                <a:spcPts val="3499"/>
              </a:lnSpc>
            </a:pPr>
            <a:r>
              <a:rPr lang="en-US" sz="2499" spc="49">
                <a:solidFill>
                  <a:srgbClr val="000000"/>
                </a:solidFill>
                <a:latin typeface="Montserrat"/>
                <a:ea typeface="Montserrat"/>
                <a:cs typeface="Montserrat"/>
                <a:sym typeface="Montserrat"/>
              </a:rPr>
              <a:t>Presented by: FA24SAP07</a:t>
            </a:r>
          </a:p>
        </p:txBody>
      </p:sp>
      <p:sp>
        <p:nvSpPr>
          <p:cNvPr name="Freeform 22" id="22"/>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16">
              <a:extLst>
                <a:ext uri="{96DAC541-7B7A-43D3-8B79-37D633B846F1}">
                  <asvg:svgBlip xmlns:asvg="http://schemas.microsoft.com/office/drawing/2016/SVG/main" r:embed="rId17"/>
                </a:ext>
              </a:extLst>
            </a:blip>
            <a:stretch>
              <a:fillRect l="0" t="-483256" r="0" b="0"/>
            </a:stretch>
          </a:blipFill>
        </p:spPr>
      </p:sp>
      <p:sp>
        <p:nvSpPr>
          <p:cNvPr name="Freeform 23" id="23"/>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4" id="24"/>
          <p:cNvSpPr/>
          <p:nvPr/>
        </p:nvSpPr>
        <p:spPr>
          <a:xfrm flipH="false" flipV="false" rot="0">
            <a:off x="1028700" y="1064828"/>
            <a:ext cx="2332577" cy="909705"/>
          </a:xfrm>
          <a:custGeom>
            <a:avLst/>
            <a:gdLst/>
            <a:ahLst/>
            <a:cxnLst/>
            <a:rect r="r" b="b" t="t" l="l"/>
            <a:pathLst>
              <a:path h="909705" w="2332577">
                <a:moveTo>
                  <a:pt x="0" y="0"/>
                </a:moveTo>
                <a:lnTo>
                  <a:pt x="2332577" y="0"/>
                </a:lnTo>
                <a:lnTo>
                  <a:pt x="2332577" y="909705"/>
                </a:lnTo>
                <a:lnTo>
                  <a:pt x="0" y="909705"/>
                </a:lnTo>
                <a:lnTo>
                  <a:pt x="0" y="0"/>
                </a:lnTo>
                <a:close/>
              </a:path>
            </a:pathLst>
          </a:custGeom>
          <a:blipFill>
            <a:blip r:embed="rId20"/>
            <a:stretch>
              <a:fillRect l="0" t="0" r="0" b="0"/>
            </a:stretch>
          </a:blipFill>
        </p:spPr>
      </p:sp>
      <p:sp>
        <p:nvSpPr>
          <p:cNvPr name="Freeform 25" id="25"/>
          <p:cNvSpPr/>
          <p:nvPr/>
        </p:nvSpPr>
        <p:spPr>
          <a:xfrm flipH="false" flipV="false" rot="0">
            <a:off x="1244600" y="6437834"/>
            <a:ext cx="1714729" cy="848791"/>
          </a:xfrm>
          <a:custGeom>
            <a:avLst/>
            <a:gdLst/>
            <a:ahLst/>
            <a:cxnLst/>
            <a:rect r="r" b="b" t="t" l="l"/>
            <a:pathLst>
              <a:path h="848791" w="1714729">
                <a:moveTo>
                  <a:pt x="0" y="0"/>
                </a:moveTo>
                <a:lnTo>
                  <a:pt x="1714729" y="0"/>
                </a:lnTo>
                <a:lnTo>
                  <a:pt x="1714729" y="848791"/>
                </a:lnTo>
                <a:lnTo>
                  <a:pt x="0" y="848791"/>
                </a:lnTo>
                <a:lnTo>
                  <a:pt x="0" y="0"/>
                </a:lnTo>
                <a:close/>
              </a:path>
            </a:pathLst>
          </a:custGeom>
          <a:blipFill>
            <a:blip r:embed="rId21"/>
            <a:stretch>
              <a:fillRect l="0" t="0" r="0" b="0"/>
            </a:stretch>
          </a:blipFill>
        </p:spPr>
      </p:sp>
      <p:sp>
        <p:nvSpPr>
          <p:cNvPr name="TextBox 26" id="26"/>
          <p:cNvSpPr txBox="true"/>
          <p:nvPr/>
        </p:nvSpPr>
        <p:spPr>
          <a:xfrm rot="0">
            <a:off x="1028700" y="3177994"/>
            <a:ext cx="7430376" cy="2609850"/>
          </a:xfrm>
          <a:prstGeom prst="rect">
            <a:avLst/>
          </a:prstGeom>
        </p:spPr>
        <p:txBody>
          <a:bodyPr anchor="t" rtlCol="false" tIns="0" lIns="0" bIns="0" rIns="0">
            <a:spAutoFit/>
          </a:bodyPr>
          <a:lstStyle/>
          <a:p>
            <a:pPr algn="l">
              <a:lnSpc>
                <a:spcPts val="10320"/>
              </a:lnSpc>
            </a:pPr>
            <a:r>
              <a:rPr lang="en-US" b="true" sz="8600" i="true" spc="-507">
                <a:solidFill>
                  <a:srgbClr val="082953"/>
                </a:solidFill>
                <a:latin typeface="Montserrat Ultra-Bold Italics"/>
                <a:ea typeface="Montserrat Ultra-Bold Italics"/>
                <a:cs typeface="Montserrat Ultra-Bold Italics"/>
                <a:sym typeface="Montserrat Ultra-Bold Italics"/>
              </a:rPr>
              <a:t>THESIS DEFENSE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TextBox 3" id="3"/>
          <p:cNvSpPr txBox="true"/>
          <p:nvPr/>
        </p:nvSpPr>
        <p:spPr>
          <a:xfrm rot="0">
            <a:off x="3648905" y="351489"/>
            <a:ext cx="11160384" cy="970280"/>
          </a:xfrm>
          <a:prstGeom prst="rect">
            <a:avLst/>
          </a:prstGeom>
        </p:spPr>
        <p:txBody>
          <a:bodyPr anchor="t" rtlCol="false" tIns="0" lIns="0" bIns="0" rIns="0">
            <a:spAutoFit/>
          </a:bodyPr>
          <a:lstStyle/>
          <a:p>
            <a:pPr algn="ctr">
              <a:lnSpc>
                <a:spcPts val="7750"/>
              </a:lnSpc>
            </a:pPr>
            <a:r>
              <a:rPr lang="en-US" b="true" sz="6200" i="true" spc="-365">
                <a:solidFill>
                  <a:srgbClr val="000000"/>
                </a:solidFill>
                <a:latin typeface="Montserrat Bold Italics"/>
                <a:ea typeface="Montserrat Bold Italics"/>
                <a:cs typeface="Montserrat Bold Italics"/>
                <a:sym typeface="Montserrat Bold Italics"/>
              </a:rPr>
              <a:t>RETURN PROCESS</a:t>
            </a:r>
          </a:p>
        </p:txBody>
      </p:sp>
      <p:sp>
        <p:nvSpPr>
          <p:cNvPr name="Freeform 4" id="4"/>
          <p:cNvSpPr/>
          <p:nvPr/>
        </p:nvSpPr>
        <p:spPr>
          <a:xfrm flipH="false" flipV="false" rot="5400000">
            <a:off x="-1086039" y="601580"/>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5" id="5"/>
          <p:cNvSpPr/>
          <p:nvPr/>
        </p:nvSpPr>
        <p:spPr>
          <a:xfrm flipH="false" flipV="false" rot="0">
            <a:off x="772021" y="465685"/>
            <a:ext cx="1674514" cy="653061"/>
          </a:xfrm>
          <a:custGeom>
            <a:avLst/>
            <a:gdLst/>
            <a:ahLst/>
            <a:cxnLst/>
            <a:rect r="r" b="b" t="t" l="l"/>
            <a:pathLst>
              <a:path h="653061" w="1674514">
                <a:moveTo>
                  <a:pt x="0" y="0"/>
                </a:moveTo>
                <a:lnTo>
                  <a:pt x="1674515" y="0"/>
                </a:lnTo>
                <a:lnTo>
                  <a:pt x="1674515" y="653061"/>
                </a:lnTo>
                <a:lnTo>
                  <a:pt x="0" y="653061"/>
                </a:lnTo>
                <a:lnTo>
                  <a:pt x="0" y="0"/>
                </a:lnTo>
                <a:close/>
              </a:path>
            </a:pathLst>
          </a:custGeom>
          <a:blipFill>
            <a:blip r:embed="rId5"/>
            <a:stretch>
              <a:fillRect l="0" t="0" r="0" b="0"/>
            </a:stretch>
          </a:blipFill>
        </p:spPr>
      </p:sp>
      <p:grpSp>
        <p:nvGrpSpPr>
          <p:cNvPr name="Group 6" id="6"/>
          <p:cNvGrpSpPr/>
          <p:nvPr/>
        </p:nvGrpSpPr>
        <p:grpSpPr>
          <a:xfrm rot="0">
            <a:off x="17122519" y="9355196"/>
            <a:ext cx="820278" cy="704927"/>
            <a:chOff x="0" y="0"/>
            <a:chExt cx="812800" cy="698500"/>
          </a:xfrm>
        </p:grpSpPr>
        <p:sp>
          <p:nvSpPr>
            <p:cNvPr name="Freeform 7" id="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82953"/>
            </a:solidFill>
            <a:ln w="9525" cap="sq">
              <a:solidFill>
                <a:srgbClr val="FFFFFF"/>
              </a:solidFill>
              <a:prstDash val="solid"/>
              <a:miter/>
            </a:ln>
          </p:spPr>
        </p:sp>
        <p:sp>
          <p:nvSpPr>
            <p:cNvPr name="TextBox 8" id="8"/>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FFFFFF"/>
                  </a:solidFill>
                  <a:latin typeface="Montserrat Light"/>
                  <a:ea typeface="Montserrat Light"/>
                  <a:cs typeface="Montserrat Light"/>
                  <a:sym typeface="Montserrat Light"/>
                </a:rPr>
                <a:t>7</a:t>
              </a:r>
            </a:p>
          </p:txBody>
        </p:sp>
      </p:grpSp>
      <p:grpSp>
        <p:nvGrpSpPr>
          <p:cNvPr name="Group 9" id="9"/>
          <p:cNvGrpSpPr/>
          <p:nvPr/>
        </p:nvGrpSpPr>
        <p:grpSpPr>
          <a:xfrm rot="0">
            <a:off x="2674394" y="2606010"/>
            <a:ext cx="2892122" cy="1339019"/>
            <a:chOff x="0" y="0"/>
            <a:chExt cx="1214883" cy="562476"/>
          </a:xfrm>
        </p:grpSpPr>
        <p:sp>
          <p:nvSpPr>
            <p:cNvPr name="Freeform 10" id="10"/>
            <p:cNvSpPr/>
            <p:nvPr/>
          </p:nvSpPr>
          <p:spPr>
            <a:xfrm flipH="false" flipV="false" rot="0">
              <a:off x="0" y="0"/>
              <a:ext cx="1214883" cy="562476"/>
            </a:xfrm>
            <a:custGeom>
              <a:avLst/>
              <a:gdLst/>
              <a:ahLst/>
              <a:cxnLst/>
              <a:rect r="r" b="b" t="t" l="l"/>
              <a:pathLst>
                <a:path h="562476" w="1214883">
                  <a:moveTo>
                    <a:pt x="203200" y="562476"/>
                  </a:moveTo>
                  <a:lnTo>
                    <a:pt x="1011683" y="562476"/>
                  </a:lnTo>
                  <a:lnTo>
                    <a:pt x="1214883" y="0"/>
                  </a:lnTo>
                  <a:lnTo>
                    <a:pt x="0" y="0"/>
                  </a:lnTo>
                  <a:lnTo>
                    <a:pt x="203200" y="562476"/>
                  </a:lnTo>
                  <a:close/>
                </a:path>
              </a:pathLst>
            </a:custGeom>
            <a:solidFill>
              <a:srgbClr val="FFFFFF"/>
            </a:solidFill>
            <a:ln w="19050" cap="sq">
              <a:solidFill>
                <a:srgbClr val="000000"/>
              </a:solidFill>
              <a:prstDash val="solid"/>
              <a:miter/>
            </a:ln>
          </p:spPr>
        </p:sp>
        <p:sp>
          <p:nvSpPr>
            <p:cNvPr name="TextBox 11" id="11"/>
            <p:cNvSpPr txBox="true"/>
            <p:nvPr/>
          </p:nvSpPr>
          <p:spPr>
            <a:xfrm>
              <a:off x="127000" y="-28575"/>
              <a:ext cx="960883" cy="591051"/>
            </a:xfrm>
            <a:prstGeom prst="rect">
              <a:avLst/>
            </a:prstGeom>
          </p:spPr>
          <p:txBody>
            <a:bodyPr anchor="ctr" rtlCol="false" tIns="50800" lIns="50800" bIns="50800" rIns="50800"/>
            <a:lstStyle/>
            <a:p>
              <a:pPr algn="ctr">
                <a:lnSpc>
                  <a:spcPts val="2380"/>
                </a:lnSpc>
              </a:pPr>
              <a:r>
                <a:rPr lang="en-US" b="true" sz="1700" spc="34" u="sng">
                  <a:solidFill>
                    <a:srgbClr val="082953"/>
                  </a:solidFill>
                  <a:latin typeface="Montserrat Ultra-Bold"/>
                  <a:ea typeface="Montserrat Ultra-Bold"/>
                  <a:cs typeface="Montserrat Ultra-Bold"/>
                  <a:sym typeface="Montserrat Ultra-Bold"/>
                </a:rPr>
                <a:t>Step 1: </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Receive return requests from customers</a:t>
              </a:r>
            </a:p>
          </p:txBody>
        </p:sp>
      </p:grpSp>
      <p:grpSp>
        <p:nvGrpSpPr>
          <p:cNvPr name="Group 12" id="12"/>
          <p:cNvGrpSpPr/>
          <p:nvPr/>
        </p:nvGrpSpPr>
        <p:grpSpPr>
          <a:xfrm rot="0">
            <a:off x="772021" y="3022022"/>
            <a:ext cx="1149733" cy="506995"/>
            <a:chOff x="0" y="0"/>
            <a:chExt cx="812800" cy="358419"/>
          </a:xfrm>
        </p:grpSpPr>
        <p:sp>
          <p:nvSpPr>
            <p:cNvPr name="Freeform 13" id="13"/>
            <p:cNvSpPr/>
            <p:nvPr/>
          </p:nvSpPr>
          <p:spPr>
            <a:xfrm flipH="false" flipV="false" rot="0">
              <a:off x="0" y="0"/>
              <a:ext cx="812800" cy="358419"/>
            </a:xfrm>
            <a:custGeom>
              <a:avLst/>
              <a:gdLst/>
              <a:ahLst/>
              <a:cxnLst/>
              <a:rect r="r" b="b" t="t" l="l"/>
              <a:pathLst>
                <a:path h="358419" w="812800">
                  <a:moveTo>
                    <a:pt x="609600" y="0"/>
                  </a:moveTo>
                  <a:cubicBezTo>
                    <a:pt x="721824" y="0"/>
                    <a:pt x="812800" y="80235"/>
                    <a:pt x="812800" y="179209"/>
                  </a:cubicBezTo>
                  <a:cubicBezTo>
                    <a:pt x="812800" y="278184"/>
                    <a:pt x="721824" y="358419"/>
                    <a:pt x="609600" y="358419"/>
                  </a:cubicBezTo>
                  <a:lnTo>
                    <a:pt x="203200" y="358419"/>
                  </a:lnTo>
                  <a:cubicBezTo>
                    <a:pt x="90976" y="358419"/>
                    <a:pt x="0" y="278184"/>
                    <a:pt x="0" y="179209"/>
                  </a:cubicBezTo>
                  <a:cubicBezTo>
                    <a:pt x="0" y="80235"/>
                    <a:pt x="90976" y="0"/>
                    <a:pt x="203200" y="0"/>
                  </a:cubicBezTo>
                  <a:close/>
                </a:path>
              </a:pathLst>
            </a:custGeom>
            <a:solidFill>
              <a:srgbClr val="FFFFFF"/>
            </a:solidFill>
            <a:ln w="19050" cap="sq">
              <a:solidFill>
                <a:srgbClr val="000000"/>
              </a:solidFill>
              <a:prstDash val="solid"/>
              <a:miter/>
            </a:ln>
          </p:spPr>
        </p:sp>
        <p:sp>
          <p:nvSpPr>
            <p:cNvPr name="TextBox 14" id="14"/>
            <p:cNvSpPr txBox="true"/>
            <p:nvPr/>
          </p:nvSpPr>
          <p:spPr>
            <a:xfrm>
              <a:off x="0" y="-28575"/>
              <a:ext cx="812800" cy="386994"/>
            </a:xfrm>
            <a:prstGeom prst="rect">
              <a:avLst/>
            </a:prstGeom>
          </p:spPr>
          <p:txBody>
            <a:bodyPr anchor="ctr" rtlCol="false" tIns="50800" lIns="50800" bIns="50800" rIns="50800"/>
            <a:lstStyle/>
            <a:p>
              <a:pPr algn="ctr">
                <a:lnSpc>
                  <a:spcPts val="2380"/>
                </a:lnSpc>
              </a:pPr>
              <a:r>
                <a:rPr lang="en-US" b="true" sz="1700" spc="34">
                  <a:solidFill>
                    <a:srgbClr val="082953"/>
                  </a:solidFill>
                  <a:latin typeface="Montserrat Ultra-Bold"/>
                  <a:ea typeface="Montserrat Ultra-Bold"/>
                  <a:cs typeface="Montserrat Ultra-Bold"/>
                  <a:sym typeface="Montserrat Ultra-Bold"/>
                </a:rPr>
                <a:t>Start</a:t>
              </a:r>
            </a:p>
          </p:txBody>
        </p:sp>
      </p:grpSp>
      <p:grpSp>
        <p:nvGrpSpPr>
          <p:cNvPr name="Group 15" id="15"/>
          <p:cNvGrpSpPr/>
          <p:nvPr/>
        </p:nvGrpSpPr>
        <p:grpSpPr>
          <a:xfrm rot="0">
            <a:off x="6339665" y="2289825"/>
            <a:ext cx="1971390" cy="197139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9050" cap="sq">
              <a:solidFill>
                <a:srgbClr val="000000"/>
              </a:solidFill>
              <a:prstDash val="solid"/>
              <a:miter/>
            </a:ln>
          </p:spPr>
        </p:sp>
        <p:sp>
          <p:nvSpPr>
            <p:cNvPr name="TextBox 17" id="17"/>
            <p:cNvSpPr txBox="true"/>
            <p:nvPr/>
          </p:nvSpPr>
          <p:spPr>
            <a:xfrm>
              <a:off x="139700" y="111125"/>
              <a:ext cx="533400" cy="561975"/>
            </a:xfrm>
            <a:prstGeom prst="rect">
              <a:avLst/>
            </a:prstGeom>
          </p:spPr>
          <p:txBody>
            <a:bodyPr anchor="ctr" rtlCol="false" tIns="50800" lIns="50800" bIns="50800" rIns="50800"/>
            <a:lstStyle/>
            <a:p>
              <a:pPr algn="ctr">
                <a:lnSpc>
                  <a:spcPts val="2380"/>
                </a:lnSpc>
              </a:pPr>
              <a:r>
                <a:rPr lang="en-US" b="true" sz="1700" spc="34">
                  <a:solidFill>
                    <a:srgbClr val="082953"/>
                  </a:solidFill>
                  <a:latin typeface="Montserrat Ultra-Bold"/>
                  <a:ea typeface="Montserrat Ultra-Bold"/>
                  <a:cs typeface="Montserrat Ultra-Bold"/>
                  <a:sym typeface="Montserrat Ultra-Bold"/>
                </a:rPr>
                <a:t>Create SO with Ref.?</a:t>
              </a:r>
            </a:p>
          </p:txBody>
        </p:sp>
      </p:grpSp>
      <p:grpSp>
        <p:nvGrpSpPr>
          <p:cNvPr name="Group 18" id="18"/>
          <p:cNvGrpSpPr/>
          <p:nvPr/>
        </p:nvGrpSpPr>
        <p:grpSpPr>
          <a:xfrm rot="0">
            <a:off x="9957990" y="1667479"/>
            <a:ext cx="2912848" cy="1073867"/>
            <a:chOff x="0" y="0"/>
            <a:chExt cx="767170" cy="282829"/>
          </a:xfrm>
        </p:grpSpPr>
        <p:sp>
          <p:nvSpPr>
            <p:cNvPr name="Freeform 19" id="19"/>
            <p:cNvSpPr/>
            <p:nvPr/>
          </p:nvSpPr>
          <p:spPr>
            <a:xfrm flipH="false" flipV="false" rot="0">
              <a:off x="0" y="0"/>
              <a:ext cx="767170" cy="282829"/>
            </a:xfrm>
            <a:custGeom>
              <a:avLst/>
              <a:gdLst/>
              <a:ahLst/>
              <a:cxnLst/>
              <a:rect r="r" b="b" t="t" l="l"/>
              <a:pathLst>
                <a:path h="282829" w="767170">
                  <a:moveTo>
                    <a:pt x="0" y="0"/>
                  </a:moveTo>
                  <a:lnTo>
                    <a:pt x="767170" y="0"/>
                  </a:lnTo>
                  <a:lnTo>
                    <a:pt x="767170" y="282829"/>
                  </a:lnTo>
                  <a:lnTo>
                    <a:pt x="0" y="282829"/>
                  </a:lnTo>
                  <a:close/>
                </a:path>
              </a:pathLst>
            </a:custGeom>
            <a:solidFill>
              <a:srgbClr val="FFFFFF"/>
            </a:solidFill>
            <a:ln w="19050" cap="sq">
              <a:solidFill>
                <a:srgbClr val="000000"/>
              </a:solidFill>
              <a:prstDash val="solid"/>
              <a:miter/>
            </a:ln>
          </p:spPr>
        </p:sp>
        <p:sp>
          <p:nvSpPr>
            <p:cNvPr name="TextBox 20" id="20"/>
            <p:cNvSpPr txBox="true"/>
            <p:nvPr/>
          </p:nvSpPr>
          <p:spPr>
            <a:xfrm>
              <a:off x="0" y="-28575"/>
              <a:ext cx="767170" cy="311404"/>
            </a:xfrm>
            <a:prstGeom prst="rect">
              <a:avLst/>
            </a:prstGeom>
          </p:spPr>
          <p:txBody>
            <a:bodyPr anchor="ctr" rtlCol="false" tIns="50800" lIns="50800" bIns="50800" rIns="50800"/>
            <a:lstStyle/>
            <a:p>
              <a:pPr algn="ctr">
                <a:lnSpc>
                  <a:spcPts val="2380"/>
                </a:lnSpc>
              </a:pPr>
              <a:r>
                <a:rPr lang="en-US" b="true" sz="1700" spc="34" u="sng">
                  <a:solidFill>
                    <a:srgbClr val="082953"/>
                  </a:solidFill>
                  <a:latin typeface="Montserrat Ultra-Bold"/>
                  <a:ea typeface="Montserrat Ultra-Bold"/>
                  <a:cs typeface="Montserrat Ultra-Bold"/>
                  <a:sym typeface="Montserrat Ultra-Bold"/>
                </a:rPr>
                <a:t>Step 2.1:</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Create SO with Ref.</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(VA01)</a:t>
              </a:r>
            </a:p>
          </p:txBody>
        </p:sp>
      </p:grpSp>
      <p:grpSp>
        <p:nvGrpSpPr>
          <p:cNvPr name="Group 21" id="21"/>
          <p:cNvGrpSpPr/>
          <p:nvPr/>
        </p:nvGrpSpPr>
        <p:grpSpPr>
          <a:xfrm rot="0">
            <a:off x="9957990" y="3529017"/>
            <a:ext cx="2909010" cy="1060095"/>
            <a:chOff x="0" y="0"/>
            <a:chExt cx="766159" cy="279202"/>
          </a:xfrm>
        </p:grpSpPr>
        <p:sp>
          <p:nvSpPr>
            <p:cNvPr name="Freeform 22" id="22"/>
            <p:cNvSpPr/>
            <p:nvPr/>
          </p:nvSpPr>
          <p:spPr>
            <a:xfrm flipH="false" flipV="false" rot="0">
              <a:off x="0" y="0"/>
              <a:ext cx="766159" cy="279202"/>
            </a:xfrm>
            <a:custGeom>
              <a:avLst/>
              <a:gdLst/>
              <a:ahLst/>
              <a:cxnLst/>
              <a:rect r="r" b="b" t="t" l="l"/>
              <a:pathLst>
                <a:path h="279202" w="766159">
                  <a:moveTo>
                    <a:pt x="0" y="0"/>
                  </a:moveTo>
                  <a:lnTo>
                    <a:pt x="766159" y="0"/>
                  </a:lnTo>
                  <a:lnTo>
                    <a:pt x="766159" y="279202"/>
                  </a:lnTo>
                  <a:lnTo>
                    <a:pt x="0" y="279202"/>
                  </a:lnTo>
                  <a:close/>
                </a:path>
              </a:pathLst>
            </a:custGeom>
            <a:solidFill>
              <a:srgbClr val="FFFFFF"/>
            </a:solidFill>
            <a:ln w="19050" cap="sq">
              <a:solidFill>
                <a:srgbClr val="000000"/>
              </a:solidFill>
              <a:prstDash val="solid"/>
              <a:miter/>
            </a:ln>
          </p:spPr>
        </p:sp>
        <p:sp>
          <p:nvSpPr>
            <p:cNvPr name="TextBox 23" id="23"/>
            <p:cNvSpPr txBox="true"/>
            <p:nvPr/>
          </p:nvSpPr>
          <p:spPr>
            <a:xfrm>
              <a:off x="0" y="-28575"/>
              <a:ext cx="766159" cy="307777"/>
            </a:xfrm>
            <a:prstGeom prst="rect">
              <a:avLst/>
            </a:prstGeom>
          </p:spPr>
          <p:txBody>
            <a:bodyPr anchor="ctr" rtlCol="false" tIns="50800" lIns="50800" bIns="50800" rIns="50800"/>
            <a:lstStyle/>
            <a:p>
              <a:pPr algn="ctr">
                <a:lnSpc>
                  <a:spcPts val="2380"/>
                </a:lnSpc>
              </a:pPr>
              <a:r>
                <a:rPr lang="en-US" b="true" sz="1700" spc="34" u="sng">
                  <a:solidFill>
                    <a:srgbClr val="082953"/>
                  </a:solidFill>
                  <a:latin typeface="Montserrat Ultra-Bold"/>
                  <a:ea typeface="Montserrat Ultra-Bold"/>
                  <a:cs typeface="Montserrat Ultra-Bold"/>
                  <a:sym typeface="Montserrat Ultra-Bold"/>
                </a:rPr>
                <a:t>Step 2.2:</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Create SO without Ref.</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(VA01)</a:t>
              </a:r>
            </a:p>
          </p:txBody>
        </p:sp>
      </p:grpSp>
      <p:grpSp>
        <p:nvGrpSpPr>
          <p:cNvPr name="Group 24" id="24"/>
          <p:cNvGrpSpPr/>
          <p:nvPr/>
        </p:nvGrpSpPr>
        <p:grpSpPr>
          <a:xfrm rot="0">
            <a:off x="14517773" y="2430554"/>
            <a:ext cx="2874975" cy="1182937"/>
            <a:chOff x="0" y="0"/>
            <a:chExt cx="757195" cy="311555"/>
          </a:xfrm>
        </p:grpSpPr>
        <p:sp>
          <p:nvSpPr>
            <p:cNvPr name="Freeform 25" id="25"/>
            <p:cNvSpPr/>
            <p:nvPr/>
          </p:nvSpPr>
          <p:spPr>
            <a:xfrm flipH="false" flipV="false" rot="0">
              <a:off x="0" y="0"/>
              <a:ext cx="757195" cy="311555"/>
            </a:xfrm>
            <a:custGeom>
              <a:avLst/>
              <a:gdLst/>
              <a:ahLst/>
              <a:cxnLst/>
              <a:rect r="r" b="b" t="t" l="l"/>
              <a:pathLst>
                <a:path h="311555" w="757195">
                  <a:moveTo>
                    <a:pt x="0" y="0"/>
                  </a:moveTo>
                  <a:lnTo>
                    <a:pt x="757195" y="0"/>
                  </a:lnTo>
                  <a:lnTo>
                    <a:pt x="757195" y="311555"/>
                  </a:lnTo>
                  <a:lnTo>
                    <a:pt x="0" y="311555"/>
                  </a:lnTo>
                  <a:close/>
                </a:path>
              </a:pathLst>
            </a:custGeom>
            <a:solidFill>
              <a:srgbClr val="FFFFFF"/>
            </a:solidFill>
            <a:ln w="19050" cap="sq">
              <a:solidFill>
                <a:srgbClr val="000000"/>
              </a:solidFill>
              <a:prstDash val="solid"/>
              <a:miter/>
            </a:ln>
          </p:spPr>
        </p:sp>
        <p:sp>
          <p:nvSpPr>
            <p:cNvPr name="TextBox 26" id="26"/>
            <p:cNvSpPr txBox="true"/>
            <p:nvPr/>
          </p:nvSpPr>
          <p:spPr>
            <a:xfrm>
              <a:off x="0" y="-28575"/>
              <a:ext cx="757195" cy="340130"/>
            </a:xfrm>
            <a:prstGeom prst="rect">
              <a:avLst/>
            </a:prstGeom>
          </p:spPr>
          <p:txBody>
            <a:bodyPr anchor="ctr" rtlCol="false" tIns="50800" lIns="50800" bIns="50800" rIns="50800"/>
            <a:lstStyle/>
            <a:p>
              <a:pPr algn="ctr">
                <a:lnSpc>
                  <a:spcPts val="2380"/>
                </a:lnSpc>
              </a:pPr>
              <a:r>
                <a:rPr lang="en-US" b="true" sz="1700" spc="34" u="sng">
                  <a:solidFill>
                    <a:srgbClr val="082953"/>
                  </a:solidFill>
                  <a:latin typeface="Montserrat Ultra-Bold"/>
                  <a:ea typeface="Montserrat Ultra-Bold"/>
                  <a:cs typeface="Montserrat Ultra-Bold"/>
                  <a:sym typeface="Montserrat Ultra-Bold"/>
                </a:rPr>
                <a:t>Step 3:</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Create Return Delivery</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(VL01N)</a:t>
              </a:r>
            </a:p>
          </p:txBody>
        </p:sp>
      </p:grpSp>
      <p:grpSp>
        <p:nvGrpSpPr>
          <p:cNvPr name="Group 27" id="27"/>
          <p:cNvGrpSpPr/>
          <p:nvPr/>
        </p:nvGrpSpPr>
        <p:grpSpPr>
          <a:xfrm rot="0">
            <a:off x="9781761" y="5720933"/>
            <a:ext cx="3330306" cy="1038771"/>
            <a:chOff x="0" y="0"/>
            <a:chExt cx="877118" cy="273586"/>
          </a:xfrm>
        </p:grpSpPr>
        <p:sp>
          <p:nvSpPr>
            <p:cNvPr name="Freeform 28" id="28"/>
            <p:cNvSpPr/>
            <p:nvPr/>
          </p:nvSpPr>
          <p:spPr>
            <a:xfrm flipH="false" flipV="false" rot="0">
              <a:off x="0" y="0"/>
              <a:ext cx="877118" cy="273586"/>
            </a:xfrm>
            <a:custGeom>
              <a:avLst/>
              <a:gdLst/>
              <a:ahLst/>
              <a:cxnLst/>
              <a:rect r="r" b="b" t="t" l="l"/>
              <a:pathLst>
                <a:path h="273586" w="877118">
                  <a:moveTo>
                    <a:pt x="0" y="0"/>
                  </a:moveTo>
                  <a:lnTo>
                    <a:pt x="877118" y="0"/>
                  </a:lnTo>
                  <a:lnTo>
                    <a:pt x="877118" y="273586"/>
                  </a:lnTo>
                  <a:lnTo>
                    <a:pt x="0" y="273586"/>
                  </a:lnTo>
                  <a:close/>
                </a:path>
              </a:pathLst>
            </a:custGeom>
            <a:solidFill>
              <a:srgbClr val="FFFFFF"/>
            </a:solidFill>
            <a:ln w="19050" cap="sq">
              <a:solidFill>
                <a:srgbClr val="000000"/>
              </a:solidFill>
              <a:prstDash val="solid"/>
              <a:miter/>
            </a:ln>
          </p:spPr>
        </p:sp>
        <p:sp>
          <p:nvSpPr>
            <p:cNvPr name="TextBox 29" id="29"/>
            <p:cNvSpPr txBox="true"/>
            <p:nvPr/>
          </p:nvSpPr>
          <p:spPr>
            <a:xfrm>
              <a:off x="0" y="-28575"/>
              <a:ext cx="877118" cy="302161"/>
            </a:xfrm>
            <a:prstGeom prst="rect">
              <a:avLst/>
            </a:prstGeom>
          </p:spPr>
          <p:txBody>
            <a:bodyPr anchor="ctr" rtlCol="false" tIns="50800" lIns="50800" bIns="50800" rIns="50800"/>
            <a:lstStyle/>
            <a:p>
              <a:pPr algn="ctr">
                <a:lnSpc>
                  <a:spcPts val="2380"/>
                </a:lnSpc>
              </a:pPr>
              <a:r>
                <a:rPr lang="en-US" b="true" sz="1700" spc="34" u="sng">
                  <a:solidFill>
                    <a:srgbClr val="082953"/>
                  </a:solidFill>
                  <a:latin typeface="Montserrat Ultra-Bold"/>
                  <a:ea typeface="Montserrat Ultra-Bold"/>
                  <a:cs typeface="Montserrat Ultra-Bold"/>
                  <a:sym typeface="Montserrat Ultra-Bold"/>
                </a:rPr>
                <a:t>Step 4:</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Post Goods Receipt</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(VL02N)</a:t>
              </a:r>
            </a:p>
          </p:txBody>
        </p:sp>
      </p:grpSp>
      <p:grpSp>
        <p:nvGrpSpPr>
          <p:cNvPr name="Group 30" id="30"/>
          <p:cNvGrpSpPr/>
          <p:nvPr/>
        </p:nvGrpSpPr>
        <p:grpSpPr>
          <a:xfrm rot="0">
            <a:off x="5566516" y="5720933"/>
            <a:ext cx="2843645" cy="1038771"/>
            <a:chOff x="0" y="0"/>
            <a:chExt cx="748943" cy="273586"/>
          </a:xfrm>
        </p:grpSpPr>
        <p:sp>
          <p:nvSpPr>
            <p:cNvPr name="Freeform 31" id="31"/>
            <p:cNvSpPr/>
            <p:nvPr/>
          </p:nvSpPr>
          <p:spPr>
            <a:xfrm flipH="false" flipV="false" rot="0">
              <a:off x="0" y="0"/>
              <a:ext cx="748943" cy="273586"/>
            </a:xfrm>
            <a:custGeom>
              <a:avLst/>
              <a:gdLst/>
              <a:ahLst/>
              <a:cxnLst/>
              <a:rect r="r" b="b" t="t" l="l"/>
              <a:pathLst>
                <a:path h="273586" w="748943">
                  <a:moveTo>
                    <a:pt x="0" y="0"/>
                  </a:moveTo>
                  <a:lnTo>
                    <a:pt x="748943" y="0"/>
                  </a:lnTo>
                  <a:lnTo>
                    <a:pt x="748943" y="273586"/>
                  </a:lnTo>
                  <a:lnTo>
                    <a:pt x="0" y="273586"/>
                  </a:lnTo>
                  <a:close/>
                </a:path>
              </a:pathLst>
            </a:custGeom>
            <a:solidFill>
              <a:srgbClr val="FFFFFF"/>
            </a:solidFill>
            <a:ln w="19050" cap="sq">
              <a:solidFill>
                <a:srgbClr val="000000"/>
              </a:solidFill>
              <a:prstDash val="solid"/>
              <a:miter/>
            </a:ln>
          </p:spPr>
        </p:sp>
        <p:sp>
          <p:nvSpPr>
            <p:cNvPr name="TextBox 32" id="32"/>
            <p:cNvSpPr txBox="true"/>
            <p:nvPr/>
          </p:nvSpPr>
          <p:spPr>
            <a:xfrm>
              <a:off x="0" y="-28575"/>
              <a:ext cx="748943" cy="302161"/>
            </a:xfrm>
            <a:prstGeom prst="rect">
              <a:avLst/>
            </a:prstGeom>
          </p:spPr>
          <p:txBody>
            <a:bodyPr anchor="ctr" rtlCol="false" tIns="50800" lIns="50800" bIns="50800" rIns="50800"/>
            <a:lstStyle/>
            <a:p>
              <a:pPr algn="ctr">
                <a:lnSpc>
                  <a:spcPts val="2380"/>
                </a:lnSpc>
              </a:pPr>
              <a:r>
                <a:rPr lang="en-US" b="true" sz="1700" spc="34" u="sng">
                  <a:solidFill>
                    <a:srgbClr val="082953"/>
                  </a:solidFill>
                  <a:latin typeface="Montserrat Ultra-Bold"/>
                  <a:ea typeface="Montserrat Ultra-Bold"/>
                  <a:cs typeface="Montserrat Ultra-Bold"/>
                  <a:sym typeface="Montserrat Ultra-Bold"/>
                </a:rPr>
                <a:t>Step 5:</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Remove Billing Block</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(VA02)</a:t>
              </a:r>
            </a:p>
          </p:txBody>
        </p:sp>
      </p:grpSp>
      <p:grpSp>
        <p:nvGrpSpPr>
          <p:cNvPr name="Group 33" id="33"/>
          <p:cNvGrpSpPr/>
          <p:nvPr/>
        </p:nvGrpSpPr>
        <p:grpSpPr>
          <a:xfrm rot="0">
            <a:off x="1748633" y="5720933"/>
            <a:ext cx="2693932" cy="1038771"/>
            <a:chOff x="0" y="0"/>
            <a:chExt cx="709513" cy="273586"/>
          </a:xfrm>
        </p:grpSpPr>
        <p:sp>
          <p:nvSpPr>
            <p:cNvPr name="Freeform 34" id="34"/>
            <p:cNvSpPr/>
            <p:nvPr/>
          </p:nvSpPr>
          <p:spPr>
            <a:xfrm flipH="false" flipV="false" rot="0">
              <a:off x="0" y="0"/>
              <a:ext cx="709513" cy="273586"/>
            </a:xfrm>
            <a:custGeom>
              <a:avLst/>
              <a:gdLst/>
              <a:ahLst/>
              <a:cxnLst/>
              <a:rect r="r" b="b" t="t" l="l"/>
              <a:pathLst>
                <a:path h="273586" w="709513">
                  <a:moveTo>
                    <a:pt x="0" y="0"/>
                  </a:moveTo>
                  <a:lnTo>
                    <a:pt x="709513" y="0"/>
                  </a:lnTo>
                  <a:lnTo>
                    <a:pt x="709513" y="273586"/>
                  </a:lnTo>
                  <a:lnTo>
                    <a:pt x="0" y="273586"/>
                  </a:lnTo>
                  <a:close/>
                </a:path>
              </a:pathLst>
            </a:custGeom>
            <a:solidFill>
              <a:srgbClr val="082953"/>
            </a:solidFill>
            <a:ln w="19050" cap="sq">
              <a:solidFill>
                <a:srgbClr val="000000"/>
              </a:solidFill>
              <a:prstDash val="solid"/>
              <a:miter/>
            </a:ln>
          </p:spPr>
        </p:sp>
        <p:sp>
          <p:nvSpPr>
            <p:cNvPr name="TextBox 35" id="35"/>
            <p:cNvSpPr txBox="true"/>
            <p:nvPr/>
          </p:nvSpPr>
          <p:spPr>
            <a:xfrm>
              <a:off x="0" y="-28575"/>
              <a:ext cx="709513" cy="302161"/>
            </a:xfrm>
            <a:prstGeom prst="rect">
              <a:avLst/>
            </a:prstGeom>
          </p:spPr>
          <p:txBody>
            <a:bodyPr anchor="ctr" rtlCol="false" tIns="50800" lIns="50800" bIns="50800" rIns="50800"/>
            <a:lstStyle/>
            <a:p>
              <a:pPr algn="ctr">
                <a:lnSpc>
                  <a:spcPts val="2380"/>
                </a:lnSpc>
              </a:pPr>
              <a:r>
                <a:rPr lang="en-US" b="true" sz="1700" spc="34" u="sng">
                  <a:solidFill>
                    <a:srgbClr val="FFFFFF"/>
                  </a:solidFill>
                  <a:latin typeface="Montserrat Ultra-Bold"/>
                  <a:ea typeface="Montserrat Ultra-Bold"/>
                  <a:cs typeface="Montserrat Ultra-Bold"/>
                  <a:sym typeface="Montserrat Ultra-Bold"/>
                </a:rPr>
                <a:t>Step 6:</a:t>
              </a:r>
            </a:p>
            <a:p>
              <a:pPr algn="ctr">
                <a:lnSpc>
                  <a:spcPts val="2380"/>
                </a:lnSpc>
              </a:pPr>
              <a:r>
                <a:rPr lang="en-US" b="true" sz="1700" spc="34">
                  <a:solidFill>
                    <a:srgbClr val="FFFFFF"/>
                  </a:solidFill>
                  <a:latin typeface="Montserrat Ultra-Bold"/>
                  <a:ea typeface="Montserrat Ultra-Bold"/>
                  <a:cs typeface="Montserrat Ultra-Bold"/>
                  <a:sym typeface="Montserrat Ultra-Bold"/>
                </a:rPr>
                <a:t>Create Credit Memo</a:t>
              </a:r>
            </a:p>
            <a:p>
              <a:pPr algn="ctr">
                <a:lnSpc>
                  <a:spcPts val="2380"/>
                </a:lnSpc>
              </a:pPr>
              <a:r>
                <a:rPr lang="en-US" b="true" sz="1700" spc="34">
                  <a:solidFill>
                    <a:srgbClr val="FFFFFF"/>
                  </a:solidFill>
                  <a:latin typeface="Montserrat Ultra-Bold"/>
                  <a:ea typeface="Montserrat Ultra-Bold"/>
                  <a:cs typeface="Montserrat Ultra-Bold"/>
                  <a:sym typeface="Montserrat Ultra-Bold"/>
                </a:rPr>
                <a:t>(VF01)</a:t>
              </a:r>
            </a:p>
          </p:txBody>
        </p:sp>
      </p:grpSp>
      <p:grpSp>
        <p:nvGrpSpPr>
          <p:cNvPr name="Group 36" id="36"/>
          <p:cNvGrpSpPr/>
          <p:nvPr/>
        </p:nvGrpSpPr>
        <p:grpSpPr>
          <a:xfrm rot="0">
            <a:off x="5328614" y="7918416"/>
            <a:ext cx="3319449" cy="1019529"/>
            <a:chOff x="0" y="0"/>
            <a:chExt cx="874258" cy="268518"/>
          </a:xfrm>
        </p:grpSpPr>
        <p:sp>
          <p:nvSpPr>
            <p:cNvPr name="Freeform 37" id="37"/>
            <p:cNvSpPr/>
            <p:nvPr/>
          </p:nvSpPr>
          <p:spPr>
            <a:xfrm flipH="false" flipV="false" rot="0">
              <a:off x="0" y="0"/>
              <a:ext cx="874258" cy="268518"/>
            </a:xfrm>
            <a:custGeom>
              <a:avLst/>
              <a:gdLst/>
              <a:ahLst/>
              <a:cxnLst/>
              <a:rect r="r" b="b" t="t" l="l"/>
              <a:pathLst>
                <a:path h="268518" w="874258">
                  <a:moveTo>
                    <a:pt x="0" y="0"/>
                  </a:moveTo>
                  <a:lnTo>
                    <a:pt x="874258" y="0"/>
                  </a:lnTo>
                  <a:lnTo>
                    <a:pt x="874258" y="268518"/>
                  </a:lnTo>
                  <a:lnTo>
                    <a:pt x="0" y="268518"/>
                  </a:lnTo>
                  <a:close/>
                </a:path>
              </a:pathLst>
            </a:custGeom>
            <a:solidFill>
              <a:srgbClr val="082953"/>
            </a:solidFill>
          </p:spPr>
        </p:sp>
        <p:sp>
          <p:nvSpPr>
            <p:cNvPr name="TextBox 38" id="38"/>
            <p:cNvSpPr txBox="true"/>
            <p:nvPr/>
          </p:nvSpPr>
          <p:spPr>
            <a:xfrm>
              <a:off x="0" y="-28575"/>
              <a:ext cx="874258" cy="297093"/>
            </a:xfrm>
            <a:prstGeom prst="rect">
              <a:avLst/>
            </a:prstGeom>
          </p:spPr>
          <p:txBody>
            <a:bodyPr anchor="ctr" rtlCol="false" tIns="50800" lIns="50800" bIns="50800" rIns="50800"/>
            <a:lstStyle/>
            <a:p>
              <a:pPr algn="ctr">
                <a:lnSpc>
                  <a:spcPts val="2380"/>
                </a:lnSpc>
              </a:pPr>
              <a:r>
                <a:rPr lang="en-US" b="true" sz="1700" spc="34" u="sng">
                  <a:solidFill>
                    <a:srgbClr val="FFFFFF"/>
                  </a:solidFill>
                  <a:latin typeface="Montserrat Ultra-Bold"/>
                  <a:ea typeface="Montserrat Ultra-Bold"/>
                  <a:cs typeface="Montserrat Ultra-Bold"/>
                  <a:sym typeface="Montserrat Ultra-Bold"/>
                </a:rPr>
                <a:t>Step 8:</a:t>
              </a:r>
            </a:p>
            <a:p>
              <a:pPr algn="ctr">
                <a:lnSpc>
                  <a:spcPts val="2380"/>
                </a:lnSpc>
              </a:pPr>
              <a:r>
                <a:rPr lang="en-US" b="true" sz="1700" spc="34">
                  <a:solidFill>
                    <a:srgbClr val="FFFFFF"/>
                  </a:solidFill>
                  <a:latin typeface="Montserrat Ultra-Bold"/>
                  <a:ea typeface="Montserrat Ultra-Bold"/>
                  <a:cs typeface="Montserrat Ultra-Bold"/>
                  <a:sym typeface="Montserrat Ultra-Bold"/>
                </a:rPr>
                <a:t>Change Credit Memo</a:t>
              </a:r>
            </a:p>
            <a:p>
              <a:pPr algn="ctr">
                <a:lnSpc>
                  <a:spcPts val="2380"/>
                </a:lnSpc>
              </a:pPr>
              <a:r>
                <a:rPr lang="en-US" b="true" sz="1700" spc="34">
                  <a:solidFill>
                    <a:srgbClr val="FFFFFF"/>
                  </a:solidFill>
                  <a:latin typeface="Montserrat Ultra-Bold"/>
                  <a:ea typeface="Montserrat Ultra-Bold"/>
                  <a:cs typeface="Montserrat Ultra-Bold"/>
                  <a:sym typeface="Montserrat Ultra-Bold"/>
                </a:rPr>
                <a:t>(VF02)</a:t>
              </a:r>
            </a:p>
          </p:txBody>
        </p:sp>
      </p:grpSp>
      <p:grpSp>
        <p:nvGrpSpPr>
          <p:cNvPr name="Group 39" id="39"/>
          <p:cNvGrpSpPr/>
          <p:nvPr/>
        </p:nvGrpSpPr>
        <p:grpSpPr>
          <a:xfrm rot="0">
            <a:off x="9752771" y="7918416"/>
            <a:ext cx="3319449" cy="1019529"/>
            <a:chOff x="0" y="0"/>
            <a:chExt cx="874258" cy="268518"/>
          </a:xfrm>
        </p:grpSpPr>
        <p:sp>
          <p:nvSpPr>
            <p:cNvPr name="Freeform 40" id="40"/>
            <p:cNvSpPr/>
            <p:nvPr/>
          </p:nvSpPr>
          <p:spPr>
            <a:xfrm flipH="false" flipV="false" rot="0">
              <a:off x="0" y="0"/>
              <a:ext cx="874258" cy="268518"/>
            </a:xfrm>
            <a:custGeom>
              <a:avLst/>
              <a:gdLst/>
              <a:ahLst/>
              <a:cxnLst/>
              <a:rect r="r" b="b" t="t" l="l"/>
              <a:pathLst>
                <a:path h="268518" w="874258">
                  <a:moveTo>
                    <a:pt x="0" y="0"/>
                  </a:moveTo>
                  <a:lnTo>
                    <a:pt x="874258" y="0"/>
                  </a:lnTo>
                  <a:lnTo>
                    <a:pt x="874258" y="268518"/>
                  </a:lnTo>
                  <a:lnTo>
                    <a:pt x="0" y="268518"/>
                  </a:lnTo>
                  <a:close/>
                </a:path>
              </a:pathLst>
            </a:custGeom>
            <a:solidFill>
              <a:srgbClr val="082953"/>
            </a:solidFill>
          </p:spPr>
        </p:sp>
        <p:sp>
          <p:nvSpPr>
            <p:cNvPr name="TextBox 41" id="41"/>
            <p:cNvSpPr txBox="true"/>
            <p:nvPr/>
          </p:nvSpPr>
          <p:spPr>
            <a:xfrm>
              <a:off x="0" y="-28575"/>
              <a:ext cx="874258" cy="297093"/>
            </a:xfrm>
            <a:prstGeom prst="rect">
              <a:avLst/>
            </a:prstGeom>
          </p:spPr>
          <p:txBody>
            <a:bodyPr anchor="ctr" rtlCol="false" tIns="50800" lIns="50800" bIns="50800" rIns="50800"/>
            <a:lstStyle/>
            <a:p>
              <a:pPr algn="ctr">
                <a:lnSpc>
                  <a:spcPts val="2380"/>
                </a:lnSpc>
              </a:pPr>
              <a:r>
                <a:rPr lang="en-US" b="true" sz="1700" spc="34" u="sng">
                  <a:solidFill>
                    <a:srgbClr val="FFFFFF"/>
                  </a:solidFill>
                  <a:latin typeface="Montserrat Ultra-Bold"/>
                  <a:ea typeface="Montserrat Ultra-Bold"/>
                  <a:cs typeface="Montserrat Ultra-Bold"/>
                  <a:sym typeface="Montserrat Ultra-Bold"/>
                </a:rPr>
                <a:t>Step 9:</a:t>
              </a:r>
            </a:p>
            <a:p>
              <a:pPr algn="ctr">
                <a:lnSpc>
                  <a:spcPts val="2380"/>
                </a:lnSpc>
              </a:pPr>
              <a:r>
                <a:rPr lang="en-US" b="true" sz="1700" spc="34">
                  <a:solidFill>
                    <a:srgbClr val="FFFFFF"/>
                  </a:solidFill>
                  <a:latin typeface="Montserrat Ultra-Bold"/>
                  <a:ea typeface="Montserrat Ultra-Bold"/>
                  <a:cs typeface="Montserrat Ultra-Bold"/>
                  <a:sym typeface="Montserrat Ultra-Bold"/>
                </a:rPr>
                <a:t>Post Credit Memo</a:t>
              </a:r>
            </a:p>
            <a:p>
              <a:pPr algn="ctr">
                <a:lnSpc>
                  <a:spcPts val="2380"/>
                </a:lnSpc>
              </a:pPr>
              <a:r>
                <a:rPr lang="en-US" b="true" sz="1700" spc="34">
                  <a:solidFill>
                    <a:srgbClr val="FFFFFF"/>
                  </a:solidFill>
                  <a:latin typeface="Montserrat Ultra-Bold"/>
                  <a:ea typeface="Montserrat Ultra-Bold"/>
                  <a:cs typeface="Montserrat Ultra-Bold"/>
                  <a:sym typeface="Montserrat Ultra-Bold"/>
                </a:rPr>
                <a:t>(VF02)</a:t>
              </a:r>
            </a:p>
          </p:txBody>
        </p:sp>
      </p:grpSp>
      <p:grpSp>
        <p:nvGrpSpPr>
          <p:cNvPr name="Group 42" id="42"/>
          <p:cNvGrpSpPr/>
          <p:nvPr/>
        </p:nvGrpSpPr>
        <p:grpSpPr>
          <a:xfrm rot="0">
            <a:off x="2187692" y="7598060"/>
            <a:ext cx="1815815" cy="1660240"/>
            <a:chOff x="0" y="0"/>
            <a:chExt cx="888965" cy="812800"/>
          </a:xfrm>
        </p:grpSpPr>
        <p:sp>
          <p:nvSpPr>
            <p:cNvPr name="Freeform 43" id="43"/>
            <p:cNvSpPr/>
            <p:nvPr/>
          </p:nvSpPr>
          <p:spPr>
            <a:xfrm flipH="false" flipV="false" rot="0">
              <a:off x="0" y="0"/>
              <a:ext cx="888965" cy="812800"/>
            </a:xfrm>
            <a:custGeom>
              <a:avLst/>
              <a:gdLst/>
              <a:ahLst/>
              <a:cxnLst/>
              <a:rect r="r" b="b" t="t" l="l"/>
              <a:pathLst>
                <a:path h="812800" w="888965">
                  <a:moveTo>
                    <a:pt x="444482" y="0"/>
                  </a:moveTo>
                  <a:lnTo>
                    <a:pt x="888965" y="406400"/>
                  </a:lnTo>
                  <a:lnTo>
                    <a:pt x="444482" y="812800"/>
                  </a:lnTo>
                  <a:lnTo>
                    <a:pt x="0" y="406400"/>
                  </a:lnTo>
                  <a:lnTo>
                    <a:pt x="444482" y="0"/>
                  </a:lnTo>
                  <a:close/>
                </a:path>
              </a:pathLst>
            </a:custGeom>
            <a:solidFill>
              <a:srgbClr val="FFFFFF"/>
            </a:solidFill>
            <a:ln w="19050" cap="sq">
              <a:solidFill>
                <a:srgbClr val="000000"/>
              </a:solidFill>
              <a:prstDash val="solid"/>
              <a:miter/>
            </a:ln>
          </p:spPr>
        </p:sp>
        <p:sp>
          <p:nvSpPr>
            <p:cNvPr name="TextBox 44" id="44"/>
            <p:cNvSpPr txBox="true"/>
            <p:nvPr/>
          </p:nvSpPr>
          <p:spPr>
            <a:xfrm>
              <a:off x="152791" y="111125"/>
              <a:ext cx="583383" cy="561975"/>
            </a:xfrm>
            <a:prstGeom prst="rect">
              <a:avLst/>
            </a:prstGeom>
          </p:spPr>
          <p:txBody>
            <a:bodyPr anchor="ctr" rtlCol="false" tIns="50800" lIns="50800" bIns="50800" rIns="50800"/>
            <a:lstStyle/>
            <a:p>
              <a:pPr algn="ctr">
                <a:lnSpc>
                  <a:spcPts val="2380"/>
                </a:lnSpc>
              </a:pPr>
              <a:r>
                <a:rPr lang="en-US" b="true" sz="1700" spc="34">
                  <a:solidFill>
                    <a:srgbClr val="082953"/>
                  </a:solidFill>
                  <a:latin typeface="Montserrat Ultra-Bold"/>
                  <a:ea typeface="Montserrat Ultra-Bold"/>
                  <a:cs typeface="Montserrat Ultra-Bold"/>
                  <a:sym typeface="Montserrat Ultra-Bold"/>
                </a:rPr>
                <a:t>Update?</a:t>
              </a:r>
            </a:p>
          </p:txBody>
        </p:sp>
      </p:grpSp>
      <p:sp>
        <p:nvSpPr>
          <p:cNvPr name="AutoShape 45" id="45"/>
          <p:cNvSpPr/>
          <p:nvPr/>
        </p:nvSpPr>
        <p:spPr>
          <a:xfrm flipV="true">
            <a:off x="1921754" y="3275520"/>
            <a:ext cx="994506" cy="0"/>
          </a:xfrm>
          <a:prstGeom prst="line">
            <a:avLst/>
          </a:prstGeom>
          <a:ln cap="flat" w="38100">
            <a:solidFill>
              <a:srgbClr val="000000"/>
            </a:solidFill>
            <a:prstDash val="solid"/>
            <a:headEnd type="none" len="sm" w="sm"/>
            <a:tailEnd type="arrow" len="sm" w="med"/>
          </a:ln>
        </p:spPr>
      </p:sp>
      <p:sp>
        <p:nvSpPr>
          <p:cNvPr name="AutoShape 46" id="46"/>
          <p:cNvSpPr/>
          <p:nvPr/>
        </p:nvSpPr>
        <p:spPr>
          <a:xfrm>
            <a:off x="5324649" y="3275520"/>
            <a:ext cx="1015016" cy="0"/>
          </a:xfrm>
          <a:prstGeom prst="line">
            <a:avLst/>
          </a:prstGeom>
          <a:ln cap="flat" w="38100">
            <a:solidFill>
              <a:srgbClr val="000000"/>
            </a:solidFill>
            <a:prstDash val="solid"/>
            <a:headEnd type="none" len="sm" w="sm"/>
            <a:tailEnd type="arrow" len="sm" w="med"/>
          </a:ln>
        </p:spPr>
      </p:sp>
      <p:sp>
        <p:nvSpPr>
          <p:cNvPr name="AutoShape 47" id="47"/>
          <p:cNvSpPr/>
          <p:nvPr/>
        </p:nvSpPr>
        <p:spPr>
          <a:xfrm flipH="true">
            <a:off x="13112067" y="3613490"/>
            <a:ext cx="2843194" cy="2626828"/>
          </a:xfrm>
          <a:prstGeom prst="line">
            <a:avLst/>
          </a:prstGeom>
          <a:ln cap="flat" w="38100">
            <a:solidFill>
              <a:srgbClr val="000000"/>
            </a:solidFill>
            <a:prstDash val="solid"/>
            <a:headEnd type="none" len="sm" w="sm"/>
            <a:tailEnd type="arrow" len="sm" w="med"/>
          </a:ln>
        </p:spPr>
      </p:sp>
      <p:sp>
        <p:nvSpPr>
          <p:cNvPr name="AutoShape 48" id="48"/>
          <p:cNvSpPr/>
          <p:nvPr/>
        </p:nvSpPr>
        <p:spPr>
          <a:xfrm flipH="true">
            <a:off x="8410161" y="6240319"/>
            <a:ext cx="1371600" cy="0"/>
          </a:xfrm>
          <a:prstGeom prst="line">
            <a:avLst/>
          </a:prstGeom>
          <a:ln cap="flat" w="38100">
            <a:solidFill>
              <a:srgbClr val="000000"/>
            </a:solidFill>
            <a:prstDash val="solid"/>
            <a:headEnd type="none" len="sm" w="sm"/>
            <a:tailEnd type="arrow" len="sm" w="med"/>
          </a:ln>
        </p:spPr>
      </p:sp>
      <p:sp>
        <p:nvSpPr>
          <p:cNvPr name="AutoShape 49" id="49"/>
          <p:cNvSpPr/>
          <p:nvPr/>
        </p:nvSpPr>
        <p:spPr>
          <a:xfrm flipH="true">
            <a:off x="4442566" y="6240319"/>
            <a:ext cx="1123950" cy="0"/>
          </a:xfrm>
          <a:prstGeom prst="line">
            <a:avLst/>
          </a:prstGeom>
          <a:ln cap="flat" w="38100">
            <a:solidFill>
              <a:srgbClr val="000000"/>
            </a:solidFill>
            <a:prstDash val="solid"/>
            <a:headEnd type="none" len="sm" w="sm"/>
            <a:tailEnd type="arrow" len="sm" w="med"/>
          </a:ln>
        </p:spPr>
      </p:sp>
      <p:sp>
        <p:nvSpPr>
          <p:cNvPr name="AutoShape 50" id="50"/>
          <p:cNvSpPr/>
          <p:nvPr/>
        </p:nvSpPr>
        <p:spPr>
          <a:xfrm>
            <a:off x="4003507" y="8428180"/>
            <a:ext cx="1325107" cy="0"/>
          </a:xfrm>
          <a:prstGeom prst="line">
            <a:avLst/>
          </a:prstGeom>
          <a:ln cap="flat" w="38100">
            <a:solidFill>
              <a:srgbClr val="000000"/>
            </a:solidFill>
            <a:prstDash val="solid"/>
            <a:headEnd type="none" len="sm" w="sm"/>
            <a:tailEnd type="arrow" len="sm" w="med"/>
          </a:ln>
        </p:spPr>
      </p:sp>
      <p:sp>
        <p:nvSpPr>
          <p:cNvPr name="AutoShape 51" id="51"/>
          <p:cNvSpPr/>
          <p:nvPr/>
        </p:nvSpPr>
        <p:spPr>
          <a:xfrm>
            <a:off x="8648063" y="8428180"/>
            <a:ext cx="1104708" cy="0"/>
          </a:xfrm>
          <a:prstGeom prst="line">
            <a:avLst/>
          </a:prstGeom>
          <a:ln cap="flat" w="38100">
            <a:solidFill>
              <a:srgbClr val="000000"/>
            </a:solidFill>
            <a:prstDash val="solid"/>
            <a:headEnd type="none" len="sm" w="sm"/>
            <a:tailEnd type="arrow" len="sm" w="med"/>
          </a:ln>
        </p:spPr>
      </p:sp>
      <p:sp>
        <p:nvSpPr>
          <p:cNvPr name="AutoShape 52" id="52"/>
          <p:cNvSpPr/>
          <p:nvPr/>
        </p:nvSpPr>
        <p:spPr>
          <a:xfrm flipV="true">
            <a:off x="3095600" y="8937945"/>
            <a:ext cx="8316896" cy="320355"/>
          </a:xfrm>
          <a:prstGeom prst="line">
            <a:avLst/>
          </a:prstGeom>
          <a:ln cap="flat" w="38100">
            <a:solidFill>
              <a:srgbClr val="000000"/>
            </a:solidFill>
            <a:prstDash val="solid"/>
            <a:headEnd type="none" len="sm" w="sm"/>
            <a:tailEnd type="arrow" len="sm" w="med"/>
          </a:ln>
        </p:spPr>
      </p:sp>
      <p:sp>
        <p:nvSpPr>
          <p:cNvPr name="AutoShape 53" id="53"/>
          <p:cNvSpPr/>
          <p:nvPr/>
        </p:nvSpPr>
        <p:spPr>
          <a:xfrm>
            <a:off x="8311055" y="3275520"/>
            <a:ext cx="661202" cy="0"/>
          </a:xfrm>
          <a:prstGeom prst="line">
            <a:avLst/>
          </a:prstGeom>
          <a:ln cap="flat" w="38100">
            <a:solidFill>
              <a:srgbClr val="000000"/>
            </a:solidFill>
            <a:prstDash val="solid"/>
            <a:headEnd type="none" len="sm" w="sm"/>
            <a:tailEnd type="none" len="sm" w="sm"/>
          </a:ln>
        </p:spPr>
      </p:sp>
      <p:sp>
        <p:nvSpPr>
          <p:cNvPr name="AutoShape 54" id="54"/>
          <p:cNvSpPr/>
          <p:nvPr/>
        </p:nvSpPr>
        <p:spPr>
          <a:xfrm>
            <a:off x="8972257" y="2204412"/>
            <a:ext cx="0" cy="1854653"/>
          </a:xfrm>
          <a:prstGeom prst="line">
            <a:avLst/>
          </a:prstGeom>
          <a:ln cap="flat" w="38100">
            <a:solidFill>
              <a:srgbClr val="000000"/>
            </a:solidFill>
            <a:prstDash val="solid"/>
            <a:headEnd type="none" len="sm" w="sm"/>
            <a:tailEnd type="none" len="sm" w="sm"/>
          </a:ln>
        </p:spPr>
      </p:sp>
      <p:sp>
        <p:nvSpPr>
          <p:cNvPr name="AutoShape 55" id="55"/>
          <p:cNvSpPr/>
          <p:nvPr/>
        </p:nvSpPr>
        <p:spPr>
          <a:xfrm>
            <a:off x="8972257" y="2204412"/>
            <a:ext cx="985733" cy="0"/>
          </a:xfrm>
          <a:prstGeom prst="line">
            <a:avLst/>
          </a:prstGeom>
          <a:ln cap="flat" w="38100">
            <a:solidFill>
              <a:srgbClr val="000000"/>
            </a:solidFill>
            <a:prstDash val="solid"/>
            <a:headEnd type="none" len="sm" w="sm"/>
            <a:tailEnd type="arrow" len="sm" w="med"/>
          </a:ln>
        </p:spPr>
      </p:sp>
      <p:sp>
        <p:nvSpPr>
          <p:cNvPr name="AutoShape 56" id="56"/>
          <p:cNvSpPr/>
          <p:nvPr/>
        </p:nvSpPr>
        <p:spPr>
          <a:xfrm>
            <a:off x="8972257" y="4059065"/>
            <a:ext cx="985733" cy="0"/>
          </a:xfrm>
          <a:prstGeom prst="line">
            <a:avLst/>
          </a:prstGeom>
          <a:ln cap="flat" w="38100">
            <a:solidFill>
              <a:srgbClr val="000000"/>
            </a:solidFill>
            <a:prstDash val="solid"/>
            <a:headEnd type="none" len="sm" w="sm"/>
            <a:tailEnd type="arrow" len="sm" w="med"/>
          </a:ln>
        </p:spPr>
      </p:sp>
      <p:sp>
        <p:nvSpPr>
          <p:cNvPr name="AutoShape 57" id="57"/>
          <p:cNvSpPr/>
          <p:nvPr/>
        </p:nvSpPr>
        <p:spPr>
          <a:xfrm flipV="true">
            <a:off x="12867000" y="4059065"/>
            <a:ext cx="797122" cy="0"/>
          </a:xfrm>
          <a:prstGeom prst="line">
            <a:avLst/>
          </a:prstGeom>
          <a:ln cap="flat" w="38100">
            <a:solidFill>
              <a:srgbClr val="000000"/>
            </a:solidFill>
            <a:prstDash val="solid"/>
            <a:headEnd type="none" len="sm" w="sm"/>
            <a:tailEnd type="none" len="sm" w="sm"/>
          </a:ln>
        </p:spPr>
      </p:sp>
      <p:sp>
        <p:nvSpPr>
          <p:cNvPr name="AutoShape 58" id="58"/>
          <p:cNvSpPr/>
          <p:nvPr/>
        </p:nvSpPr>
        <p:spPr>
          <a:xfrm flipV="true">
            <a:off x="12870838" y="2204412"/>
            <a:ext cx="793284" cy="0"/>
          </a:xfrm>
          <a:prstGeom prst="line">
            <a:avLst/>
          </a:prstGeom>
          <a:ln cap="flat" w="38100">
            <a:solidFill>
              <a:srgbClr val="000000"/>
            </a:solidFill>
            <a:prstDash val="solid"/>
            <a:headEnd type="none" len="sm" w="sm"/>
            <a:tailEnd type="none" len="sm" w="sm"/>
          </a:ln>
        </p:spPr>
      </p:sp>
      <p:sp>
        <p:nvSpPr>
          <p:cNvPr name="AutoShape 59" id="59"/>
          <p:cNvSpPr/>
          <p:nvPr/>
        </p:nvSpPr>
        <p:spPr>
          <a:xfrm>
            <a:off x="13664122" y="2204412"/>
            <a:ext cx="0" cy="1854653"/>
          </a:xfrm>
          <a:prstGeom prst="line">
            <a:avLst/>
          </a:prstGeom>
          <a:ln cap="flat" w="38100">
            <a:solidFill>
              <a:srgbClr val="000000"/>
            </a:solidFill>
            <a:prstDash val="solid"/>
            <a:headEnd type="none" len="sm" w="sm"/>
            <a:tailEnd type="none" len="sm" w="sm"/>
          </a:ln>
        </p:spPr>
      </p:sp>
      <p:sp>
        <p:nvSpPr>
          <p:cNvPr name="AutoShape 60" id="60"/>
          <p:cNvSpPr/>
          <p:nvPr/>
        </p:nvSpPr>
        <p:spPr>
          <a:xfrm>
            <a:off x="13683172" y="3022022"/>
            <a:ext cx="834601" cy="0"/>
          </a:xfrm>
          <a:prstGeom prst="line">
            <a:avLst/>
          </a:prstGeom>
          <a:ln cap="flat" w="38100">
            <a:solidFill>
              <a:srgbClr val="000000"/>
            </a:solidFill>
            <a:prstDash val="solid"/>
            <a:headEnd type="none" len="sm" w="sm"/>
            <a:tailEnd type="arrow" len="sm" w="med"/>
          </a:ln>
        </p:spPr>
      </p:sp>
      <p:grpSp>
        <p:nvGrpSpPr>
          <p:cNvPr name="Group 61" id="61"/>
          <p:cNvGrpSpPr/>
          <p:nvPr/>
        </p:nvGrpSpPr>
        <p:grpSpPr>
          <a:xfrm rot="0">
            <a:off x="15231826" y="8174683"/>
            <a:ext cx="1149733" cy="506995"/>
            <a:chOff x="0" y="0"/>
            <a:chExt cx="812800" cy="358419"/>
          </a:xfrm>
        </p:grpSpPr>
        <p:sp>
          <p:nvSpPr>
            <p:cNvPr name="Freeform 62" id="62"/>
            <p:cNvSpPr/>
            <p:nvPr/>
          </p:nvSpPr>
          <p:spPr>
            <a:xfrm flipH="false" flipV="false" rot="0">
              <a:off x="0" y="0"/>
              <a:ext cx="812800" cy="358419"/>
            </a:xfrm>
            <a:custGeom>
              <a:avLst/>
              <a:gdLst/>
              <a:ahLst/>
              <a:cxnLst/>
              <a:rect r="r" b="b" t="t" l="l"/>
              <a:pathLst>
                <a:path h="358419" w="812800">
                  <a:moveTo>
                    <a:pt x="609600" y="0"/>
                  </a:moveTo>
                  <a:cubicBezTo>
                    <a:pt x="721824" y="0"/>
                    <a:pt x="812800" y="80235"/>
                    <a:pt x="812800" y="179209"/>
                  </a:cubicBezTo>
                  <a:cubicBezTo>
                    <a:pt x="812800" y="278184"/>
                    <a:pt x="721824" y="358419"/>
                    <a:pt x="609600" y="358419"/>
                  </a:cubicBezTo>
                  <a:lnTo>
                    <a:pt x="203200" y="358419"/>
                  </a:lnTo>
                  <a:cubicBezTo>
                    <a:pt x="90976" y="358419"/>
                    <a:pt x="0" y="278184"/>
                    <a:pt x="0" y="179209"/>
                  </a:cubicBezTo>
                  <a:cubicBezTo>
                    <a:pt x="0" y="80235"/>
                    <a:pt x="90976" y="0"/>
                    <a:pt x="203200" y="0"/>
                  </a:cubicBezTo>
                  <a:close/>
                </a:path>
              </a:pathLst>
            </a:custGeom>
            <a:solidFill>
              <a:srgbClr val="FFFFFF"/>
            </a:solidFill>
            <a:ln w="19050" cap="sq">
              <a:solidFill>
                <a:srgbClr val="000000"/>
              </a:solidFill>
              <a:prstDash val="solid"/>
              <a:miter/>
            </a:ln>
          </p:spPr>
        </p:sp>
        <p:sp>
          <p:nvSpPr>
            <p:cNvPr name="TextBox 63" id="63"/>
            <p:cNvSpPr txBox="true"/>
            <p:nvPr/>
          </p:nvSpPr>
          <p:spPr>
            <a:xfrm>
              <a:off x="0" y="-28575"/>
              <a:ext cx="812800" cy="386994"/>
            </a:xfrm>
            <a:prstGeom prst="rect">
              <a:avLst/>
            </a:prstGeom>
          </p:spPr>
          <p:txBody>
            <a:bodyPr anchor="ctr" rtlCol="false" tIns="50800" lIns="50800" bIns="50800" rIns="50800"/>
            <a:lstStyle/>
            <a:p>
              <a:pPr algn="ctr">
                <a:lnSpc>
                  <a:spcPts val="2380"/>
                </a:lnSpc>
              </a:pPr>
              <a:r>
                <a:rPr lang="en-US" b="true" sz="1700" spc="34">
                  <a:solidFill>
                    <a:srgbClr val="082953"/>
                  </a:solidFill>
                  <a:latin typeface="Montserrat Ultra-Bold"/>
                  <a:ea typeface="Montserrat Ultra-Bold"/>
                  <a:cs typeface="Montserrat Ultra-Bold"/>
                  <a:sym typeface="Montserrat Ultra-Bold"/>
                </a:rPr>
                <a:t>End</a:t>
              </a:r>
            </a:p>
          </p:txBody>
        </p:sp>
      </p:grpSp>
      <p:sp>
        <p:nvSpPr>
          <p:cNvPr name="AutoShape 64" id="64"/>
          <p:cNvSpPr/>
          <p:nvPr/>
        </p:nvSpPr>
        <p:spPr>
          <a:xfrm>
            <a:off x="13072220" y="8428180"/>
            <a:ext cx="2159607" cy="0"/>
          </a:xfrm>
          <a:prstGeom prst="line">
            <a:avLst/>
          </a:prstGeom>
          <a:ln cap="flat" w="38100">
            <a:solidFill>
              <a:srgbClr val="000000"/>
            </a:solidFill>
            <a:prstDash val="solid"/>
            <a:headEnd type="none" len="sm" w="sm"/>
            <a:tailEnd type="arrow" len="sm" w="med"/>
          </a:ln>
        </p:spPr>
      </p:sp>
      <p:sp>
        <p:nvSpPr>
          <p:cNvPr name="AutoShape 65" id="65"/>
          <p:cNvSpPr/>
          <p:nvPr/>
        </p:nvSpPr>
        <p:spPr>
          <a:xfrm>
            <a:off x="3095600" y="6759704"/>
            <a:ext cx="0" cy="838356"/>
          </a:xfrm>
          <a:prstGeom prst="line">
            <a:avLst/>
          </a:prstGeom>
          <a:ln cap="flat" w="38100">
            <a:solidFill>
              <a:srgbClr val="000000"/>
            </a:solidFill>
            <a:prstDash val="solid"/>
            <a:headEnd type="none" len="sm" w="sm"/>
            <a:tailEnd type="arrow" len="sm" w="med"/>
          </a:ln>
        </p:spPr>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18444"/>
            </a:stretch>
          </a:blipFill>
        </p:spPr>
      </p:sp>
      <p:grpSp>
        <p:nvGrpSpPr>
          <p:cNvPr name="Group 3" id="3"/>
          <p:cNvGrpSpPr/>
          <p:nvPr/>
        </p:nvGrpSpPr>
        <p:grpSpPr>
          <a:xfrm rot="0">
            <a:off x="-169013" y="805068"/>
            <a:ext cx="18862294" cy="8270260"/>
            <a:chOff x="0" y="0"/>
            <a:chExt cx="4967847" cy="2178176"/>
          </a:xfrm>
        </p:grpSpPr>
        <p:sp>
          <p:nvSpPr>
            <p:cNvPr name="Freeform 4" id="4"/>
            <p:cNvSpPr/>
            <p:nvPr/>
          </p:nvSpPr>
          <p:spPr>
            <a:xfrm flipH="false" flipV="false" rot="0">
              <a:off x="0" y="0"/>
              <a:ext cx="4967847" cy="2178176"/>
            </a:xfrm>
            <a:custGeom>
              <a:avLst/>
              <a:gdLst/>
              <a:ahLst/>
              <a:cxnLst/>
              <a:rect r="r" b="b" t="t" l="l"/>
              <a:pathLst>
                <a:path h="2178176" w="4967847">
                  <a:moveTo>
                    <a:pt x="0" y="0"/>
                  </a:moveTo>
                  <a:lnTo>
                    <a:pt x="4967847" y="0"/>
                  </a:lnTo>
                  <a:lnTo>
                    <a:pt x="4967847" y="2178176"/>
                  </a:lnTo>
                  <a:lnTo>
                    <a:pt x="0" y="2178176"/>
                  </a:lnTo>
                  <a:close/>
                </a:path>
              </a:pathLst>
            </a:custGeom>
            <a:solidFill>
              <a:srgbClr val="082953"/>
            </a:solidFill>
          </p:spPr>
        </p:sp>
        <p:sp>
          <p:nvSpPr>
            <p:cNvPr name="TextBox 5" id="5"/>
            <p:cNvSpPr txBox="true"/>
            <p:nvPr/>
          </p:nvSpPr>
          <p:spPr>
            <a:xfrm>
              <a:off x="0" y="-38100"/>
              <a:ext cx="4967847" cy="221627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616126" y="96057"/>
            <a:ext cx="9849948" cy="1418024"/>
            <a:chOff x="0" y="0"/>
            <a:chExt cx="2822956" cy="406400"/>
          </a:xfrm>
        </p:grpSpPr>
        <p:sp>
          <p:nvSpPr>
            <p:cNvPr name="Freeform 7" id="7"/>
            <p:cNvSpPr/>
            <p:nvPr/>
          </p:nvSpPr>
          <p:spPr>
            <a:xfrm flipH="false" flipV="false" rot="0">
              <a:off x="0" y="0"/>
              <a:ext cx="2822956" cy="406400"/>
            </a:xfrm>
            <a:custGeom>
              <a:avLst/>
              <a:gdLst/>
              <a:ahLst/>
              <a:cxnLst/>
              <a:rect r="r" b="b" t="t" l="l"/>
              <a:pathLst>
                <a:path h="406400" w="2822956">
                  <a:moveTo>
                    <a:pt x="2619756" y="0"/>
                  </a:moveTo>
                  <a:lnTo>
                    <a:pt x="203200" y="0"/>
                  </a:lnTo>
                  <a:lnTo>
                    <a:pt x="0" y="203200"/>
                  </a:lnTo>
                  <a:lnTo>
                    <a:pt x="203200" y="406400"/>
                  </a:lnTo>
                  <a:lnTo>
                    <a:pt x="2619756" y="406400"/>
                  </a:lnTo>
                  <a:lnTo>
                    <a:pt x="2822956" y="203200"/>
                  </a:lnTo>
                  <a:lnTo>
                    <a:pt x="2619756" y="0"/>
                  </a:lnTo>
                  <a:close/>
                </a:path>
              </a:pathLst>
            </a:custGeom>
            <a:solidFill>
              <a:srgbClr val="FFFFFF"/>
            </a:solidFill>
          </p:spPr>
        </p:sp>
        <p:sp>
          <p:nvSpPr>
            <p:cNvPr name="TextBox 8" id="8"/>
            <p:cNvSpPr txBox="true"/>
            <p:nvPr/>
          </p:nvSpPr>
          <p:spPr>
            <a:xfrm>
              <a:off x="152400" y="-38100"/>
              <a:ext cx="2518156" cy="444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76203" y="9275354"/>
            <a:ext cx="12376477" cy="2604460"/>
            <a:chOff x="0" y="0"/>
            <a:chExt cx="1931226" cy="406400"/>
          </a:xfrm>
        </p:grpSpPr>
        <p:sp>
          <p:nvSpPr>
            <p:cNvPr name="Freeform 10" id="10"/>
            <p:cNvSpPr/>
            <p:nvPr/>
          </p:nvSpPr>
          <p:spPr>
            <a:xfrm flipH="false" flipV="false" rot="0">
              <a:off x="0" y="0"/>
              <a:ext cx="1931226" cy="406400"/>
            </a:xfrm>
            <a:custGeom>
              <a:avLst/>
              <a:gdLst/>
              <a:ahLst/>
              <a:cxnLst/>
              <a:rect r="r" b="b" t="t" l="l"/>
              <a:pathLst>
                <a:path h="406400" w="1931226">
                  <a:moveTo>
                    <a:pt x="1728026" y="0"/>
                  </a:moveTo>
                  <a:lnTo>
                    <a:pt x="203200" y="0"/>
                  </a:lnTo>
                  <a:lnTo>
                    <a:pt x="0" y="203200"/>
                  </a:lnTo>
                  <a:lnTo>
                    <a:pt x="203200" y="406400"/>
                  </a:lnTo>
                  <a:lnTo>
                    <a:pt x="1728026" y="406400"/>
                  </a:lnTo>
                  <a:lnTo>
                    <a:pt x="1931226" y="203200"/>
                  </a:lnTo>
                  <a:lnTo>
                    <a:pt x="1728026" y="0"/>
                  </a:lnTo>
                  <a:close/>
                </a:path>
              </a:pathLst>
            </a:custGeom>
            <a:solidFill>
              <a:srgbClr val="405684"/>
            </a:solidFill>
          </p:spPr>
        </p:sp>
        <p:sp>
          <p:nvSpPr>
            <p:cNvPr name="TextBox 11" id="11"/>
            <p:cNvSpPr txBox="true"/>
            <p:nvPr/>
          </p:nvSpPr>
          <p:spPr>
            <a:xfrm>
              <a:off x="152400" y="-38100"/>
              <a:ext cx="1626426" cy="444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144000" y="-1302230"/>
            <a:ext cx="12376477" cy="2604460"/>
            <a:chOff x="0" y="0"/>
            <a:chExt cx="1931226" cy="406400"/>
          </a:xfrm>
        </p:grpSpPr>
        <p:sp>
          <p:nvSpPr>
            <p:cNvPr name="Freeform 13" id="13"/>
            <p:cNvSpPr/>
            <p:nvPr/>
          </p:nvSpPr>
          <p:spPr>
            <a:xfrm flipH="false" flipV="false" rot="0">
              <a:off x="0" y="0"/>
              <a:ext cx="1931226" cy="406400"/>
            </a:xfrm>
            <a:custGeom>
              <a:avLst/>
              <a:gdLst/>
              <a:ahLst/>
              <a:cxnLst/>
              <a:rect r="r" b="b" t="t" l="l"/>
              <a:pathLst>
                <a:path h="406400" w="1931226">
                  <a:moveTo>
                    <a:pt x="1728026" y="0"/>
                  </a:moveTo>
                  <a:lnTo>
                    <a:pt x="203200" y="0"/>
                  </a:lnTo>
                  <a:lnTo>
                    <a:pt x="0" y="203200"/>
                  </a:lnTo>
                  <a:lnTo>
                    <a:pt x="203200" y="406400"/>
                  </a:lnTo>
                  <a:lnTo>
                    <a:pt x="1728026" y="406400"/>
                  </a:lnTo>
                  <a:lnTo>
                    <a:pt x="1931226" y="203200"/>
                  </a:lnTo>
                  <a:lnTo>
                    <a:pt x="1728026" y="0"/>
                  </a:lnTo>
                  <a:close/>
                </a:path>
              </a:pathLst>
            </a:custGeom>
            <a:solidFill>
              <a:srgbClr val="405684"/>
            </a:solidFill>
          </p:spPr>
        </p:sp>
        <p:sp>
          <p:nvSpPr>
            <p:cNvPr name="TextBox 14" id="14"/>
            <p:cNvSpPr txBox="true"/>
            <p:nvPr/>
          </p:nvSpPr>
          <p:spPr>
            <a:xfrm>
              <a:off x="152400" y="-38100"/>
              <a:ext cx="1626426" cy="444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9494702" y="8366317"/>
            <a:ext cx="9849948" cy="1418024"/>
            <a:chOff x="0" y="0"/>
            <a:chExt cx="2822956" cy="406400"/>
          </a:xfrm>
        </p:grpSpPr>
        <p:sp>
          <p:nvSpPr>
            <p:cNvPr name="Freeform 16" id="16"/>
            <p:cNvSpPr/>
            <p:nvPr/>
          </p:nvSpPr>
          <p:spPr>
            <a:xfrm flipH="false" flipV="false" rot="0">
              <a:off x="0" y="0"/>
              <a:ext cx="2822956" cy="406400"/>
            </a:xfrm>
            <a:custGeom>
              <a:avLst/>
              <a:gdLst/>
              <a:ahLst/>
              <a:cxnLst/>
              <a:rect r="r" b="b" t="t" l="l"/>
              <a:pathLst>
                <a:path h="406400" w="2822956">
                  <a:moveTo>
                    <a:pt x="2619756" y="0"/>
                  </a:moveTo>
                  <a:lnTo>
                    <a:pt x="203200" y="0"/>
                  </a:lnTo>
                  <a:lnTo>
                    <a:pt x="0" y="203200"/>
                  </a:lnTo>
                  <a:lnTo>
                    <a:pt x="203200" y="406400"/>
                  </a:lnTo>
                  <a:lnTo>
                    <a:pt x="2619756" y="406400"/>
                  </a:lnTo>
                  <a:lnTo>
                    <a:pt x="2822956" y="203200"/>
                  </a:lnTo>
                  <a:lnTo>
                    <a:pt x="2619756" y="0"/>
                  </a:lnTo>
                  <a:close/>
                </a:path>
              </a:pathLst>
            </a:custGeom>
            <a:solidFill>
              <a:srgbClr val="545454"/>
            </a:solidFill>
          </p:spPr>
        </p:sp>
        <p:sp>
          <p:nvSpPr>
            <p:cNvPr name="TextBox 17" id="17"/>
            <p:cNvSpPr txBox="true"/>
            <p:nvPr/>
          </p:nvSpPr>
          <p:spPr>
            <a:xfrm>
              <a:off x="152400" y="-38100"/>
              <a:ext cx="2518156" cy="444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805429" y="4412893"/>
            <a:ext cx="14913409" cy="1215009"/>
          </a:xfrm>
          <a:prstGeom prst="rect">
            <a:avLst/>
          </a:prstGeom>
        </p:spPr>
        <p:txBody>
          <a:bodyPr anchor="t" rtlCol="false" tIns="0" lIns="0" bIns="0" rIns="0">
            <a:spAutoFit/>
          </a:bodyPr>
          <a:lstStyle/>
          <a:p>
            <a:pPr algn="ctr">
              <a:lnSpc>
                <a:spcPts val="8928"/>
              </a:lnSpc>
            </a:pPr>
            <a:r>
              <a:rPr lang="en-US" b="true" sz="9600" i="true">
                <a:solidFill>
                  <a:srgbClr val="FFFFFF"/>
                </a:solidFill>
                <a:latin typeface="Montserrat Heavy Italics"/>
                <a:ea typeface="Montserrat Heavy Italics"/>
                <a:cs typeface="Montserrat Heavy Italics"/>
                <a:sym typeface="Montserrat Heavy Italics"/>
              </a:rPr>
              <a:t>3. IMPLEMENTATION</a:t>
            </a:r>
          </a:p>
        </p:txBody>
      </p:sp>
      <p:sp>
        <p:nvSpPr>
          <p:cNvPr name="Freeform 19" id="19"/>
          <p:cNvSpPr/>
          <p:nvPr/>
        </p:nvSpPr>
        <p:spPr>
          <a:xfrm flipH="false" flipV="false" rot="-5400000">
            <a:off x="-1086039" y="3863443"/>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20" id="20"/>
          <p:cNvSpPr/>
          <p:nvPr/>
        </p:nvSpPr>
        <p:spPr>
          <a:xfrm flipH="false" flipV="false" rot="5400000">
            <a:off x="17201961" y="7533472"/>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21" id="21"/>
          <p:cNvSpPr/>
          <p:nvPr/>
        </p:nvSpPr>
        <p:spPr>
          <a:xfrm flipH="false" flipV="false" rot="0">
            <a:off x="3766827" y="10060123"/>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833015" y="1187550"/>
            <a:ext cx="1674514" cy="653061"/>
          </a:xfrm>
          <a:custGeom>
            <a:avLst/>
            <a:gdLst/>
            <a:ahLst/>
            <a:cxnLst/>
            <a:rect r="r" b="b" t="t" l="l"/>
            <a:pathLst>
              <a:path h="653061" w="1674514">
                <a:moveTo>
                  <a:pt x="0" y="0"/>
                </a:moveTo>
                <a:lnTo>
                  <a:pt x="1674514" y="0"/>
                </a:lnTo>
                <a:lnTo>
                  <a:pt x="1674514" y="653060"/>
                </a:lnTo>
                <a:lnTo>
                  <a:pt x="0" y="653060"/>
                </a:lnTo>
                <a:lnTo>
                  <a:pt x="0" y="0"/>
                </a:lnTo>
                <a:close/>
              </a:path>
            </a:pathLst>
          </a:custGeom>
          <a:blipFill>
            <a:blip r:embed="rId7"/>
            <a:stretch>
              <a:fillRect l="0" t="0" r="0" b="0"/>
            </a:stretch>
          </a:blipFill>
        </p:spPr>
      </p:sp>
      <p:grpSp>
        <p:nvGrpSpPr>
          <p:cNvPr name="Group 23" id="23"/>
          <p:cNvGrpSpPr/>
          <p:nvPr/>
        </p:nvGrpSpPr>
        <p:grpSpPr>
          <a:xfrm rot="0">
            <a:off x="17122519" y="9355196"/>
            <a:ext cx="820278" cy="704927"/>
            <a:chOff x="0" y="0"/>
            <a:chExt cx="812800" cy="698500"/>
          </a:xfrm>
        </p:grpSpPr>
        <p:sp>
          <p:nvSpPr>
            <p:cNvPr name="Freeform 24" id="2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82953"/>
            </a:solidFill>
            <a:ln w="9525" cap="sq">
              <a:solidFill>
                <a:srgbClr val="FFFFFF"/>
              </a:solidFill>
              <a:prstDash val="solid"/>
              <a:miter/>
            </a:ln>
          </p:spPr>
        </p:sp>
        <p:sp>
          <p:nvSpPr>
            <p:cNvPr name="TextBox 25" id="25"/>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FFFFFF"/>
                  </a:solidFill>
                  <a:latin typeface="Montserrat Light"/>
                  <a:ea typeface="Montserrat Light"/>
                  <a:cs typeface="Montserrat Light"/>
                  <a:sym typeface="Montserrat Light"/>
                </a:rPr>
                <a:t>8</a:t>
              </a:r>
            </a:p>
          </p:txBody>
        </p:sp>
      </p:gr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18444"/>
            </a:stretch>
          </a:blipFill>
        </p:spPr>
      </p:sp>
      <p:grpSp>
        <p:nvGrpSpPr>
          <p:cNvPr name="Group 3" id="3"/>
          <p:cNvGrpSpPr/>
          <p:nvPr/>
        </p:nvGrpSpPr>
        <p:grpSpPr>
          <a:xfrm rot="0">
            <a:off x="-1431463" y="9251081"/>
            <a:ext cx="6079663" cy="2446670"/>
            <a:chOff x="0" y="0"/>
            <a:chExt cx="1398218" cy="562692"/>
          </a:xfrm>
        </p:grpSpPr>
        <p:sp>
          <p:nvSpPr>
            <p:cNvPr name="Freeform 4" id="4"/>
            <p:cNvSpPr/>
            <p:nvPr/>
          </p:nvSpPr>
          <p:spPr>
            <a:xfrm flipH="false" flipV="false" rot="0">
              <a:off x="0" y="0"/>
              <a:ext cx="1398218" cy="562692"/>
            </a:xfrm>
            <a:custGeom>
              <a:avLst/>
              <a:gdLst/>
              <a:ahLst/>
              <a:cxnLst/>
              <a:rect r="r" b="b" t="t" l="l"/>
              <a:pathLst>
                <a:path h="562692" w="1398218">
                  <a:moveTo>
                    <a:pt x="1398218" y="281346"/>
                  </a:moveTo>
                  <a:lnTo>
                    <a:pt x="1195018" y="562692"/>
                  </a:lnTo>
                  <a:lnTo>
                    <a:pt x="203200" y="562692"/>
                  </a:lnTo>
                  <a:lnTo>
                    <a:pt x="0" y="281346"/>
                  </a:lnTo>
                  <a:lnTo>
                    <a:pt x="203200" y="0"/>
                  </a:lnTo>
                  <a:lnTo>
                    <a:pt x="1195018" y="0"/>
                  </a:lnTo>
                  <a:lnTo>
                    <a:pt x="1398218" y="281346"/>
                  </a:lnTo>
                  <a:close/>
                </a:path>
              </a:pathLst>
            </a:custGeom>
            <a:solidFill>
              <a:srgbClr val="082953"/>
            </a:solidFill>
          </p:spPr>
        </p:sp>
        <p:sp>
          <p:nvSpPr>
            <p:cNvPr name="TextBox 5" id="5"/>
            <p:cNvSpPr txBox="true"/>
            <p:nvPr/>
          </p:nvSpPr>
          <p:spPr>
            <a:xfrm>
              <a:off x="114300" y="-38100"/>
              <a:ext cx="1169618" cy="60079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1244600" y="9762097"/>
            <a:ext cx="16014700" cy="1198000"/>
            <a:chOff x="0" y="0"/>
            <a:chExt cx="8542899" cy="639062"/>
          </a:xfrm>
        </p:grpSpPr>
        <p:sp>
          <p:nvSpPr>
            <p:cNvPr name="Freeform 7" id="7"/>
            <p:cNvSpPr/>
            <p:nvPr/>
          </p:nvSpPr>
          <p:spPr>
            <a:xfrm flipH="false" flipV="false" rot="0">
              <a:off x="0" y="0"/>
              <a:ext cx="8542899" cy="639062"/>
            </a:xfrm>
            <a:custGeom>
              <a:avLst/>
              <a:gdLst/>
              <a:ahLst/>
              <a:cxnLst/>
              <a:rect r="r" b="b" t="t" l="l"/>
              <a:pathLst>
                <a:path h="639062" w="8542899">
                  <a:moveTo>
                    <a:pt x="8542899" y="319531"/>
                  </a:moveTo>
                  <a:lnTo>
                    <a:pt x="8339699" y="639062"/>
                  </a:lnTo>
                  <a:lnTo>
                    <a:pt x="203200" y="639062"/>
                  </a:lnTo>
                  <a:lnTo>
                    <a:pt x="0" y="319531"/>
                  </a:lnTo>
                  <a:lnTo>
                    <a:pt x="203200" y="0"/>
                  </a:lnTo>
                  <a:lnTo>
                    <a:pt x="8339699" y="0"/>
                  </a:lnTo>
                  <a:lnTo>
                    <a:pt x="8542899" y="319531"/>
                  </a:lnTo>
                  <a:close/>
                </a:path>
              </a:pathLst>
            </a:custGeom>
            <a:solidFill>
              <a:srgbClr val="545454"/>
            </a:solidFill>
            <a:ln w="57150" cap="sq">
              <a:solidFill>
                <a:srgbClr val="FFFFFF"/>
              </a:solidFill>
              <a:prstDash val="solid"/>
              <a:miter/>
            </a:ln>
          </p:spPr>
        </p:sp>
        <p:sp>
          <p:nvSpPr>
            <p:cNvPr name="TextBox 8" id="8"/>
            <p:cNvSpPr txBox="true"/>
            <p:nvPr/>
          </p:nvSpPr>
          <p:spPr>
            <a:xfrm>
              <a:off x="114300" y="-38100"/>
              <a:ext cx="8314299" cy="677162"/>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1086039" y="-347164"/>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grpSp>
        <p:nvGrpSpPr>
          <p:cNvPr name="Group 10" id="10"/>
          <p:cNvGrpSpPr/>
          <p:nvPr/>
        </p:nvGrpSpPr>
        <p:grpSpPr>
          <a:xfrm rot="-10800000">
            <a:off x="14183347" y="-1362592"/>
            <a:ext cx="5119583" cy="2446670"/>
            <a:chOff x="0" y="0"/>
            <a:chExt cx="1177416" cy="562692"/>
          </a:xfrm>
        </p:grpSpPr>
        <p:sp>
          <p:nvSpPr>
            <p:cNvPr name="Freeform 11" id="11"/>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082953"/>
            </a:solidFill>
          </p:spPr>
        </p:sp>
        <p:sp>
          <p:nvSpPr>
            <p:cNvPr name="TextBox 12" id="12"/>
            <p:cNvSpPr txBox="true"/>
            <p:nvPr/>
          </p:nvSpPr>
          <p:spPr>
            <a:xfrm>
              <a:off x="114300" y="-38100"/>
              <a:ext cx="948816" cy="600792"/>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10800000">
            <a:off x="11533067" y="-624938"/>
            <a:ext cx="5726233" cy="1198000"/>
            <a:chOff x="0" y="0"/>
            <a:chExt cx="3054608" cy="639062"/>
          </a:xfrm>
        </p:grpSpPr>
        <p:sp>
          <p:nvSpPr>
            <p:cNvPr name="Freeform 14" id="14"/>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545454"/>
            </a:solidFill>
            <a:ln w="57150" cap="sq">
              <a:solidFill>
                <a:srgbClr val="FFFFFF"/>
              </a:solidFill>
              <a:prstDash val="solid"/>
              <a:miter/>
            </a:ln>
          </p:spPr>
        </p:sp>
        <p:sp>
          <p:nvSpPr>
            <p:cNvPr name="TextBox 15" id="15"/>
            <p:cNvSpPr txBox="true"/>
            <p:nvPr/>
          </p:nvSpPr>
          <p:spPr>
            <a:xfrm>
              <a:off x="114300" y="-38100"/>
              <a:ext cx="2826008" cy="677162"/>
            </a:xfrm>
            <a:prstGeom prst="rect">
              <a:avLst/>
            </a:prstGeom>
          </p:spPr>
          <p:txBody>
            <a:bodyPr anchor="ctr" rtlCol="false" tIns="50800" lIns="50800" bIns="50800" rIns="50800"/>
            <a:lstStyle/>
            <a:p>
              <a:pPr algn="ctr">
                <a:lnSpc>
                  <a:spcPts val="3499"/>
                </a:lnSpc>
              </a:pPr>
            </a:p>
          </p:txBody>
        </p:sp>
      </p:grpSp>
      <p:sp>
        <p:nvSpPr>
          <p:cNvPr name="Freeform 16" id="16"/>
          <p:cNvSpPr/>
          <p:nvPr/>
        </p:nvSpPr>
        <p:spPr>
          <a:xfrm flipH="false" flipV="false" rot="0">
            <a:off x="17597510" y="-464532"/>
            <a:ext cx="1196074" cy="1037594"/>
          </a:xfrm>
          <a:custGeom>
            <a:avLst/>
            <a:gdLst/>
            <a:ahLst/>
            <a:cxnLst/>
            <a:rect r="r" b="b" t="t" l="l"/>
            <a:pathLst>
              <a:path h="1037594" w="1196074">
                <a:moveTo>
                  <a:pt x="0" y="0"/>
                </a:moveTo>
                <a:lnTo>
                  <a:pt x="1196075" y="0"/>
                </a:lnTo>
                <a:lnTo>
                  <a:pt x="1196075" y="1037594"/>
                </a:lnTo>
                <a:lnTo>
                  <a:pt x="0" y="10375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4871582" y="1007224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8" id="18"/>
          <p:cNvGrpSpPr/>
          <p:nvPr/>
        </p:nvGrpSpPr>
        <p:grpSpPr>
          <a:xfrm rot="0">
            <a:off x="1437582" y="2478638"/>
            <a:ext cx="4691030" cy="4503635"/>
            <a:chOff x="0" y="0"/>
            <a:chExt cx="6254707" cy="6004846"/>
          </a:xfrm>
        </p:grpSpPr>
        <p:sp>
          <p:nvSpPr>
            <p:cNvPr name="Freeform 19" id="19"/>
            <p:cNvSpPr/>
            <p:nvPr/>
          </p:nvSpPr>
          <p:spPr>
            <a:xfrm flipH="false" flipV="false" rot="0">
              <a:off x="0" y="0"/>
              <a:ext cx="6254707" cy="6004846"/>
            </a:xfrm>
            <a:custGeom>
              <a:avLst/>
              <a:gdLst/>
              <a:ahLst/>
              <a:cxnLst/>
              <a:rect r="r" b="b" t="t" l="l"/>
              <a:pathLst>
                <a:path h="6004846" w="6254707">
                  <a:moveTo>
                    <a:pt x="0" y="0"/>
                  </a:moveTo>
                  <a:lnTo>
                    <a:pt x="6254707" y="0"/>
                  </a:lnTo>
                  <a:lnTo>
                    <a:pt x="6254707" y="6004846"/>
                  </a:lnTo>
                  <a:lnTo>
                    <a:pt x="0" y="6004846"/>
                  </a:lnTo>
                  <a:lnTo>
                    <a:pt x="0" y="0"/>
                  </a:lnTo>
                  <a:close/>
                </a:path>
              </a:pathLst>
            </a:custGeom>
            <a:blipFill>
              <a:blip r:embed="rId9"/>
              <a:stretch>
                <a:fillRect l="0" t="-2080" r="0" b="-2080"/>
              </a:stretch>
            </a:blipFill>
          </p:spPr>
        </p:sp>
        <p:grpSp>
          <p:nvGrpSpPr>
            <p:cNvPr name="Group 20" id="20"/>
            <p:cNvGrpSpPr/>
            <p:nvPr/>
          </p:nvGrpSpPr>
          <p:grpSpPr>
            <a:xfrm rot="0">
              <a:off x="740487" y="638318"/>
              <a:ext cx="4773732" cy="477373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110281" y="0"/>
                    </a:moveTo>
                    <a:lnTo>
                      <a:pt x="702519" y="0"/>
                    </a:lnTo>
                    <a:cubicBezTo>
                      <a:pt x="763426" y="0"/>
                      <a:pt x="812800" y="49374"/>
                      <a:pt x="812800" y="110281"/>
                    </a:cubicBezTo>
                    <a:lnTo>
                      <a:pt x="812800" y="702519"/>
                    </a:lnTo>
                    <a:cubicBezTo>
                      <a:pt x="812800" y="763426"/>
                      <a:pt x="763426" y="812800"/>
                      <a:pt x="702519" y="812800"/>
                    </a:cubicBezTo>
                    <a:lnTo>
                      <a:pt x="110281" y="812800"/>
                    </a:lnTo>
                    <a:cubicBezTo>
                      <a:pt x="49374" y="812800"/>
                      <a:pt x="0" y="763426"/>
                      <a:pt x="0" y="702519"/>
                    </a:cubicBezTo>
                    <a:lnTo>
                      <a:pt x="0" y="110281"/>
                    </a:lnTo>
                    <a:cubicBezTo>
                      <a:pt x="0" y="49374"/>
                      <a:pt x="49374" y="0"/>
                      <a:pt x="110281" y="0"/>
                    </a:cubicBezTo>
                    <a:close/>
                  </a:path>
                </a:pathLst>
              </a:custGeom>
              <a:solidFill>
                <a:srgbClr val="082953"/>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3499"/>
                  </a:lnSpc>
                </a:pPr>
              </a:p>
            </p:txBody>
          </p:sp>
        </p:grpSp>
        <p:grpSp>
          <p:nvGrpSpPr>
            <p:cNvPr name="Group 23" id="23"/>
            <p:cNvGrpSpPr/>
            <p:nvPr/>
          </p:nvGrpSpPr>
          <p:grpSpPr>
            <a:xfrm rot="0">
              <a:off x="390029" y="892648"/>
              <a:ext cx="4773732" cy="477373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110281" y="0"/>
                    </a:moveTo>
                    <a:lnTo>
                      <a:pt x="702519" y="0"/>
                    </a:lnTo>
                    <a:cubicBezTo>
                      <a:pt x="763426" y="0"/>
                      <a:pt x="812800" y="49374"/>
                      <a:pt x="812800" y="110281"/>
                    </a:cubicBezTo>
                    <a:lnTo>
                      <a:pt x="812800" y="702519"/>
                    </a:lnTo>
                    <a:cubicBezTo>
                      <a:pt x="812800" y="763426"/>
                      <a:pt x="763426" y="812800"/>
                      <a:pt x="702519" y="812800"/>
                    </a:cubicBezTo>
                    <a:lnTo>
                      <a:pt x="110281" y="812800"/>
                    </a:lnTo>
                    <a:cubicBezTo>
                      <a:pt x="49374" y="812800"/>
                      <a:pt x="0" y="763426"/>
                      <a:pt x="0" y="702519"/>
                    </a:cubicBezTo>
                    <a:lnTo>
                      <a:pt x="0" y="110281"/>
                    </a:lnTo>
                    <a:cubicBezTo>
                      <a:pt x="0" y="49374"/>
                      <a:pt x="49374" y="0"/>
                      <a:pt x="110281" y="0"/>
                    </a:cubicBezTo>
                    <a:close/>
                  </a:path>
                </a:pathLst>
              </a:custGeom>
              <a:solidFill>
                <a:srgbClr val="263F6B"/>
              </a:solidFill>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4199"/>
                  </a:lnSpc>
                </a:pPr>
                <a:r>
                  <a:rPr lang="en-US" b="true" sz="2999" spc="59">
                    <a:solidFill>
                      <a:srgbClr val="FFFFFF"/>
                    </a:solidFill>
                    <a:latin typeface="Montserrat Ultra-Bold"/>
                    <a:ea typeface="Montserrat Ultra-Bold"/>
                    <a:cs typeface="Montserrat Ultra-Bold"/>
                    <a:sym typeface="Montserrat Ultra-Bold"/>
                  </a:rPr>
                  <a:t>SYSTEM LANDSCAPE</a:t>
                </a:r>
              </a:p>
            </p:txBody>
          </p:sp>
        </p:grpSp>
      </p:grpSp>
      <p:sp>
        <p:nvSpPr>
          <p:cNvPr name="Freeform 26" id="26"/>
          <p:cNvSpPr/>
          <p:nvPr/>
        </p:nvSpPr>
        <p:spPr>
          <a:xfrm flipH="false" flipV="false" rot="0">
            <a:off x="772021" y="465685"/>
            <a:ext cx="1674514" cy="653061"/>
          </a:xfrm>
          <a:custGeom>
            <a:avLst/>
            <a:gdLst/>
            <a:ahLst/>
            <a:cxnLst/>
            <a:rect r="r" b="b" t="t" l="l"/>
            <a:pathLst>
              <a:path h="653061" w="1674514">
                <a:moveTo>
                  <a:pt x="0" y="0"/>
                </a:moveTo>
                <a:lnTo>
                  <a:pt x="1674515" y="0"/>
                </a:lnTo>
                <a:lnTo>
                  <a:pt x="1674515" y="653061"/>
                </a:lnTo>
                <a:lnTo>
                  <a:pt x="0" y="653061"/>
                </a:lnTo>
                <a:lnTo>
                  <a:pt x="0" y="0"/>
                </a:lnTo>
                <a:close/>
              </a:path>
            </a:pathLst>
          </a:custGeom>
          <a:blipFill>
            <a:blip r:embed="rId10"/>
            <a:stretch>
              <a:fillRect l="0" t="0" r="0" b="0"/>
            </a:stretch>
          </a:blipFill>
        </p:spPr>
      </p:sp>
      <p:grpSp>
        <p:nvGrpSpPr>
          <p:cNvPr name="Group 27" id="27"/>
          <p:cNvGrpSpPr/>
          <p:nvPr/>
        </p:nvGrpSpPr>
        <p:grpSpPr>
          <a:xfrm rot="0">
            <a:off x="17122519" y="9355196"/>
            <a:ext cx="820278" cy="704927"/>
            <a:chOff x="0" y="0"/>
            <a:chExt cx="812800" cy="698500"/>
          </a:xfrm>
        </p:grpSpPr>
        <p:sp>
          <p:nvSpPr>
            <p:cNvPr name="Freeform 28" id="2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82953"/>
            </a:solidFill>
            <a:ln w="9525" cap="sq">
              <a:solidFill>
                <a:srgbClr val="FFFFFF"/>
              </a:solidFill>
              <a:prstDash val="solid"/>
              <a:miter/>
            </a:ln>
          </p:spPr>
        </p:sp>
        <p:sp>
          <p:nvSpPr>
            <p:cNvPr name="TextBox 29" id="29"/>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FFFFFF"/>
                  </a:solidFill>
                  <a:latin typeface="Montserrat Light"/>
                  <a:ea typeface="Montserrat Light"/>
                  <a:cs typeface="Montserrat Light"/>
                  <a:sym typeface="Montserrat Light"/>
                </a:rPr>
                <a:t>9</a:t>
              </a:r>
            </a:p>
          </p:txBody>
        </p:sp>
      </p:grpSp>
      <p:grpSp>
        <p:nvGrpSpPr>
          <p:cNvPr name="Group 30" id="30"/>
          <p:cNvGrpSpPr/>
          <p:nvPr/>
        </p:nvGrpSpPr>
        <p:grpSpPr>
          <a:xfrm rot="0">
            <a:off x="7003494" y="2478638"/>
            <a:ext cx="4486040" cy="4475060"/>
            <a:chOff x="0" y="0"/>
            <a:chExt cx="5981386" cy="5966746"/>
          </a:xfrm>
        </p:grpSpPr>
        <p:sp>
          <p:nvSpPr>
            <p:cNvPr name="Freeform 31" id="31"/>
            <p:cNvSpPr/>
            <p:nvPr/>
          </p:nvSpPr>
          <p:spPr>
            <a:xfrm flipH="false" flipV="false" rot="0">
              <a:off x="14640" y="0"/>
              <a:ext cx="5966746" cy="5966746"/>
            </a:xfrm>
            <a:custGeom>
              <a:avLst/>
              <a:gdLst/>
              <a:ahLst/>
              <a:cxnLst/>
              <a:rect r="r" b="b" t="t" l="l"/>
              <a:pathLst>
                <a:path h="5966746" w="5966746">
                  <a:moveTo>
                    <a:pt x="0" y="0"/>
                  </a:moveTo>
                  <a:lnTo>
                    <a:pt x="5966746" y="0"/>
                  </a:lnTo>
                  <a:lnTo>
                    <a:pt x="5966746" y="5966746"/>
                  </a:lnTo>
                  <a:lnTo>
                    <a:pt x="0" y="5966746"/>
                  </a:lnTo>
                  <a:lnTo>
                    <a:pt x="0" y="0"/>
                  </a:lnTo>
                  <a:close/>
                </a:path>
              </a:pathLst>
            </a:custGeom>
            <a:blipFill>
              <a:blip r:embed="rId9"/>
              <a:stretch>
                <a:fillRect l="0" t="0" r="0" b="0"/>
              </a:stretch>
            </a:blipFill>
          </p:spPr>
        </p:sp>
        <p:grpSp>
          <p:nvGrpSpPr>
            <p:cNvPr name="Group 32" id="32"/>
            <p:cNvGrpSpPr/>
            <p:nvPr/>
          </p:nvGrpSpPr>
          <p:grpSpPr>
            <a:xfrm rot="0">
              <a:off x="520574" y="678189"/>
              <a:ext cx="4743443" cy="4743443"/>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110985" y="0"/>
                    </a:moveTo>
                    <a:lnTo>
                      <a:pt x="701815" y="0"/>
                    </a:lnTo>
                    <a:cubicBezTo>
                      <a:pt x="731250" y="0"/>
                      <a:pt x="759480" y="11693"/>
                      <a:pt x="780293" y="32507"/>
                    </a:cubicBezTo>
                    <a:cubicBezTo>
                      <a:pt x="801107" y="53320"/>
                      <a:pt x="812800" y="81550"/>
                      <a:pt x="812800" y="110985"/>
                    </a:cubicBezTo>
                    <a:lnTo>
                      <a:pt x="812800" y="701815"/>
                    </a:lnTo>
                    <a:cubicBezTo>
                      <a:pt x="812800" y="731250"/>
                      <a:pt x="801107" y="759480"/>
                      <a:pt x="780293" y="780293"/>
                    </a:cubicBezTo>
                    <a:cubicBezTo>
                      <a:pt x="759480" y="801107"/>
                      <a:pt x="731250" y="812800"/>
                      <a:pt x="701815" y="812800"/>
                    </a:cubicBezTo>
                    <a:lnTo>
                      <a:pt x="110985" y="812800"/>
                    </a:lnTo>
                    <a:cubicBezTo>
                      <a:pt x="81550" y="812800"/>
                      <a:pt x="53320" y="801107"/>
                      <a:pt x="32507" y="780293"/>
                    </a:cubicBezTo>
                    <a:cubicBezTo>
                      <a:pt x="11693" y="759480"/>
                      <a:pt x="0" y="731250"/>
                      <a:pt x="0" y="701815"/>
                    </a:cubicBezTo>
                    <a:lnTo>
                      <a:pt x="0" y="110985"/>
                    </a:lnTo>
                    <a:cubicBezTo>
                      <a:pt x="0" y="81550"/>
                      <a:pt x="11693" y="53320"/>
                      <a:pt x="32507" y="32507"/>
                    </a:cubicBezTo>
                    <a:cubicBezTo>
                      <a:pt x="53320" y="11693"/>
                      <a:pt x="81550" y="0"/>
                      <a:pt x="110985" y="0"/>
                    </a:cubicBezTo>
                    <a:close/>
                  </a:path>
                </a:pathLst>
              </a:custGeom>
              <a:solidFill>
                <a:srgbClr val="082953"/>
              </a:solidFill>
            </p:spPr>
          </p:sp>
          <p:sp>
            <p:nvSpPr>
              <p:cNvPr name="TextBox 34" id="34"/>
              <p:cNvSpPr txBox="true"/>
              <p:nvPr/>
            </p:nvSpPr>
            <p:spPr>
              <a:xfrm>
                <a:off x="0" y="-38100"/>
                <a:ext cx="812800" cy="850900"/>
              </a:xfrm>
              <a:prstGeom prst="rect">
                <a:avLst/>
              </a:prstGeom>
            </p:spPr>
            <p:txBody>
              <a:bodyPr anchor="ctr" rtlCol="false" tIns="50800" lIns="50800" bIns="50800" rIns="50800"/>
              <a:lstStyle/>
              <a:p>
                <a:pPr algn="ctr">
                  <a:lnSpc>
                    <a:spcPts val="3499"/>
                  </a:lnSpc>
                </a:pPr>
              </a:p>
            </p:txBody>
          </p:sp>
        </p:grpSp>
        <p:grpSp>
          <p:nvGrpSpPr>
            <p:cNvPr name="Group 35" id="35"/>
            <p:cNvGrpSpPr/>
            <p:nvPr/>
          </p:nvGrpSpPr>
          <p:grpSpPr>
            <a:xfrm rot="0">
              <a:off x="0" y="930905"/>
              <a:ext cx="4920768" cy="4743443"/>
              <a:chOff x="0" y="0"/>
              <a:chExt cx="843185" cy="812800"/>
            </a:xfrm>
          </p:grpSpPr>
          <p:sp>
            <p:nvSpPr>
              <p:cNvPr name="Freeform 36" id="36"/>
              <p:cNvSpPr/>
              <p:nvPr/>
            </p:nvSpPr>
            <p:spPr>
              <a:xfrm flipH="false" flipV="false" rot="0">
                <a:off x="0" y="0"/>
                <a:ext cx="843185" cy="812800"/>
              </a:xfrm>
              <a:custGeom>
                <a:avLst/>
                <a:gdLst/>
                <a:ahLst/>
                <a:cxnLst/>
                <a:rect r="r" b="b" t="t" l="l"/>
                <a:pathLst>
                  <a:path h="812800" w="843185">
                    <a:moveTo>
                      <a:pt x="106985" y="0"/>
                    </a:moveTo>
                    <a:lnTo>
                      <a:pt x="736200" y="0"/>
                    </a:lnTo>
                    <a:cubicBezTo>
                      <a:pt x="795286" y="0"/>
                      <a:pt x="843185" y="47899"/>
                      <a:pt x="843185" y="106985"/>
                    </a:cubicBezTo>
                    <a:lnTo>
                      <a:pt x="843185" y="705815"/>
                    </a:lnTo>
                    <a:cubicBezTo>
                      <a:pt x="843185" y="764901"/>
                      <a:pt x="795286" y="812800"/>
                      <a:pt x="736200" y="812800"/>
                    </a:cubicBezTo>
                    <a:lnTo>
                      <a:pt x="106985" y="812800"/>
                    </a:lnTo>
                    <a:cubicBezTo>
                      <a:pt x="47899" y="812800"/>
                      <a:pt x="0" y="764901"/>
                      <a:pt x="0" y="705815"/>
                    </a:cubicBezTo>
                    <a:lnTo>
                      <a:pt x="0" y="106985"/>
                    </a:lnTo>
                    <a:cubicBezTo>
                      <a:pt x="0" y="47899"/>
                      <a:pt x="47899" y="0"/>
                      <a:pt x="106985" y="0"/>
                    </a:cubicBezTo>
                    <a:close/>
                  </a:path>
                </a:pathLst>
              </a:custGeom>
              <a:solidFill>
                <a:srgbClr val="263F6B"/>
              </a:solidFill>
            </p:spPr>
          </p:sp>
          <p:sp>
            <p:nvSpPr>
              <p:cNvPr name="TextBox 37" id="37"/>
              <p:cNvSpPr txBox="true"/>
              <p:nvPr/>
            </p:nvSpPr>
            <p:spPr>
              <a:xfrm>
                <a:off x="0" y="-47625"/>
                <a:ext cx="843185" cy="860425"/>
              </a:xfrm>
              <a:prstGeom prst="rect">
                <a:avLst/>
              </a:prstGeom>
            </p:spPr>
            <p:txBody>
              <a:bodyPr anchor="ctr" rtlCol="false" tIns="50800" lIns="50800" bIns="50800" rIns="50800"/>
              <a:lstStyle/>
              <a:p>
                <a:pPr algn="ctr">
                  <a:lnSpc>
                    <a:spcPts val="4199"/>
                  </a:lnSpc>
                </a:pPr>
                <a:r>
                  <a:rPr lang="en-US" b="true" sz="2999" spc="59">
                    <a:solidFill>
                      <a:srgbClr val="FFFFFF"/>
                    </a:solidFill>
                    <a:latin typeface="Montserrat Ultra-Bold"/>
                    <a:ea typeface="Montserrat Ultra-Bold"/>
                    <a:cs typeface="Montserrat Ultra-Bold"/>
                    <a:sym typeface="Montserrat Ultra-Bold"/>
                  </a:rPr>
                  <a:t>DEVELOPMENT PROCESS</a:t>
                </a:r>
              </a:p>
            </p:txBody>
          </p:sp>
        </p:grpSp>
      </p:grpSp>
      <p:grpSp>
        <p:nvGrpSpPr>
          <p:cNvPr name="Group 38" id="38"/>
          <p:cNvGrpSpPr/>
          <p:nvPr/>
        </p:nvGrpSpPr>
        <p:grpSpPr>
          <a:xfrm rot="0">
            <a:off x="12365834" y="2469113"/>
            <a:ext cx="4756686" cy="4484585"/>
            <a:chOff x="0" y="0"/>
            <a:chExt cx="6342248" cy="5979446"/>
          </a:xfrm>
        </p:grpSpPr>
        <p:sp>
          <p:nvSpPr>
            <p:cNvPr name="Freeform 39" id="39"/>
            <p:cNvSpPr/>
            <p:nvPr/>
          </p:nvSpPr>
          <p:spPr>
            <a:xfrm flipH="false" flipV="false" rot="0">
              <a:off x="0" y="0"/>
              <a:ext cx="6342248" cy="5979446"/>
            </a:xfrm>
            <a:custGeom>
              <a:avLst/>
              <a:gdLst/>
              <a:ahLst/>
              <a:cxnLst/>
              <a:rect r="r" b="b" t="t" l="l"/>
              <a:pathLst>
                <a:path h="5979446" w="6342248">
                  <a:moveTo>
                    <a:pt x="0" y="0"/>
                  </a:moveTo>
                  <a:lnTo>
                    <a:pt x="6342248" y="0"/>
                  </a:lnTo>
                  <a:lnTo>
                    <a:pt x="6342248" y="5979446"/>
                  </a:lnTo>
                  <a:lnTo>
                    <a:pt x="0" y="5979446"/>
                  </a:lnTo>
                  <a:lnTo>
                    <a:pt x="0" y="0"/>
                  </a:lnTo>
                  <a:close/>
                </a:path>
              </a:pathLst>
            </a:custGeom>
            <a:blipFill>
              <a:blip r:embed="rId9"/>
              <a:stretch>
                <a:fillRect l="0" t="-3033" r="0" b="-3033"/>
              </a:stretch>
            </a:blipFill>
          </p:spPr>
        </p:sp>
        <p:grpSp>
          <p:nvGrpSpPr>
            <p:cNvPr name="Group 40" id="40"/>
            <p:cNvGrpSpPr/>
            <p:nvPr/>
          </p:nvGrpSpPr>
          <p:grpSpPr>
            <a:xfrm rot="0">
              <a:off x="634583" y="664961"/>
              <a:ext cx="5041959" cy="4753539"/>
              <a:chOff x="0" y="0"/>
              <a:chExt cx="862116" cy="812800"/>
            </a:xfrm>
          </p:grpSpPr>
          <p:sp>
            <p:nvSpPr>
              <p:cNvPr name="Freeform 41" id="41"/>
              <p:cNvSpPr/>
              <p:nvPr/>
            </p:nvSpPr>
            <p:spPr>
              <a:xfrm flipH="false" flipV="false" rot="0">
                <a:off x="0" y="0"/>
                <a:ext cx="862116" cy="812800"/>
              </a:xfrm>
              <a:custGeom>
                <a:avLst/>
                <a:gdLst/>
                <a:ahLst/>
                <a:cxnLst/>
                <a:rect r="r" b="b" t="t" l="l"/>
                <a:pathLst>
                  <a:path h="812800" w="862116">
                    <a:moveTo>
                      <a:pt x="104414" y="0"/>
                    </a:moveTo>
                    <a:lnTo>
                      <a:pt x="757703" y="0"/>
                    </a:lnTo>
                    <a:cubicBezTo>
                      <a:pt x="815369" y="0"/>
                      <a:pt x="862116" y="46748"/>
                      <a:pt x="862116" y="104414"/>
                    </a:cubicBezTo>
                    <a:lnTo>
                      <a:pt x="862116" y="708386"/>
                    </a:lnTo>
                    <a:cubicBezTo>
                      <a:pt x="862116" y="766052"/>
                      <a:pt x="815369" y="812800"/>
                      <a:pt x="757703" y="812800"/>
                    </a:cubicBezTo>
                    <a:lnTo>
                      <a:pt x="104414" y="812800"/>
                    </a:lnTo>
                    <a:cubicBezTo>
                      <a:pt x="46748" y="812800"/>
                      <a:pt x="0" y="766052"/>
                      <a:pt x="0" y="708386"/>
                    </a:cubicBezTo>
                    <a:lnTo>
                      <a:pt x="0" y="104414"/>
                    </a:lnTo>
                    <a:cubicBezTo>
                      <a:pt x="0" y="46748"/>
                      <a:pt x="46748" y="0"/>
                      <a:pt x="104414" y="0"/>
                    </a:cubicBezTo>
                    <a:close/>
                  </a:path>
                </a:pathLst>
              </a:custGeom>
              <a:solidFill>
                <a:srgbClr val="082953"/>
              </a:solidFill>
            </p:spPr>
          </p:sp>
          <p:sp>
            <p:nvSpPr>
              <p:cNvPr name="TextBox 42" id="42"/>
              <p:cNvSpPr txBox="true"/>
              <p:nvPr/>
            </p:nvSpPr>
            <p:spPr>
              <a:xfrm>
                <a:off x="0" y="-38100"/>
                <a:ext cx="862116" cy="850900"/>
              </a:xfrm>
              <a:prstGeom prst="rect">
                <a:avLst/>
              </a:prstGeom>
            </p:spPr>
            <p:txBody>
              <a:bodyPr anchor="ctr" rtlCol="false" tIns="50800" lIns="50800" bIns="50800" rIns="50800"/>
              <a:lstStyle/>
              <a:p>
                <a:pPr algn="ctr">
                  <a:lnSpc>
                    <a:spcPts val="3499"/>
                  </a:lnSpc>
                </a:pPr>
              </a:p>
            </p:txBody>
          </p:sp>
        </p:grpSp>
        <p:grpSp>
          <p:nvGrpSpPr>
            <p:cNvPr name="Group 43" id="43"/>
            <p:cNvGrpSpPr/>
            <p:nvPr/>
          </p:nvGrpSpPr>
          <p:grpSpPr>
            <a:xfrm rot="0">
              <a:off x="286858" y="918215"/>
              <a:ext cx="5041959" cy="4753539"/>
              <a:chOff x="0" y="0"/>
              <a:chExt cx="862116" cy="812800"/>
            </a:xfrm>
          </p:grpSpPr>
          <p:sp>
            <p:nvSpPr>
              <p:cNvPr name="Freeform 44" id="44"/>
              <p:cNvSpPr/>
              <p:nvPr/>
            </p:nvSpPr>
            <p:spPr>
              <a:xfrm flipH="false" flipV="false" rot="0">
                <a:off x="0" y="0"/>
                <a:ext cx="862116" cy="812800"/>
              </a:xfrm>
              <a:custGeom>
                <a:avLst/>
                <a:gdLst/>
                <a:ahLst/>
                <a:cxnLst/>
                <a:rect r="r" b="b" t="t" l="l"/>
                <a:pathLst>
                  <a:path h="812800" w="862116">
                    <a:moveTo>
                      <a:pt x="104414" y="0"/>
                    </a:moveTo>
                    <a:lnTo>
                      <a:pt x="757703" y="0"/>
                    </a:lnTo>
                    <a:cubicBezTo>
                      <a:pt x="815369" y="0"/>
                      <a:pt x="862116" y="46748"/>
                      <a:pt x="862116" y="104414"/>
                    </a:cubicBezTo>
                    <a:lnTo>
                      <a:pt x="862116" y="708386"/>
                    </a:lnTo>
                    <a:cubicBezTo>
                      <a:pt x="862116" y="766052"/>
                      <a:pt x="815369" y="812800"/>
                      <a:pt x="757703" y="812800"/>
                    </a:cubicBezTo>
                    <a:lnTo>
                      <a:pt x="104414" y="812800"/>
                    </a:lnTo>
                    <a:cubicBezTo>
                      <a:pt x="46748" y="812800"/>
                      <a:pt x="0" y="766052"/>
                      <a:pt x="0" y="708386"/>
                    </a:cubicBezTo>
                    <a:lnTo>
                      <a:pt x="0" y="104414"/>
                    </a:lnTo>
                    <a:cubicBezTo>
                      <a:pt x="0" y="46748"/>
                      <a:pt x="46748" y="0"/>
                      <a:pt x="104414" y="0"/>
                    </a:cubicBezTo>
                    <a:close/>
                  </a:path>
                </a:pathLst>
              </a:custGeom>
              <a:solidFill>
                <a:srgbClr val="263F6B"/>
              </a:solidFill>
            </p:spPr>
          </p:sp>
          <p:sp>
            <p:nvSpPr>
              <p:cNvPr name="TextBox 45" id="45"/>
              <p:cNvSpPr txBox="true"/>
              <p:nvPr/>
            </p:nvSpPr>
            <p:spPr>
              <a:xfrm>
                <a:off x="0" y="-66675"/>
                <a:ext cx="862116" cy="879475"/>
              </a:xfrm>
              <a:prstGeom prst="rect">
                <a:avLst/>
              </a:prstGeom>
            </p:spPr>
            <p:txBody>
              <a:bodyPr anchor="ctr" rtlCol="false" tIns="50800" lIns="50800" bIns="50800" rIns="50800"/>
              <a:lstStyle/>
              <a:p>
                <a:pPr algn="ctr">
                  <a:lnSpc>
                    <a:spcPts val="4339"/>
                  </a:lnSpc>
                </a:pPr>
                <a:r>
                  <a:rPr lang="en-US" b="true" sz="3099" spc="61">
                    <a:solidFill>
                      <a:srgbClr val="FFFFFF"/>
                    </a:solidFill>
                    <a:latin typeface="Montserrat Ultra-Bold"/>
                    <a:ea typeface="Montserrat Ultra-Bold"/>
                    <a:cs typeface="Montserrat Ultra-Bold"/>
                    <a:sym typeface="Montserrat Ultra-Bold"/>
                  </a:rPr>
                  <a:t>FUNCTIONAL CONFIGURATION</a:t>
                </a:r>
              </a:p>
            </p:txBody>
          </p:sp>
        </p:grpSp>
      </p:gr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grpSp>
        <p:nvGrpSpPr>
          <p:cNvPr name="Group 3" id="3"/>
          <p:cNvGrpSpPr/>
          <p:nvPr/>
        </p:nvGrpSpPr>
        <p:grpSpPr>
          <a:xfrm rot="-10800000">
            <a:off x="14183347"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263F6B"/>
            </a:solidFill>
          </p:spPr>
        </p:sp>
        <p:sp>
          <p:nvSpPr>
            <p:cNvPr name="TextBox 5" id="5"/>
            <p:cNvSpPr txBox="true"/>
            <p:nvPr/>
          </p:nvSpPr>
          <p:spPr>
            <a:xfrm>
              <a:off x="114300" y="-38100"/>
              <a:ext cx="948816" cy="60079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1533067" y="-624938"/>
            <a:ext cx="5726233" cy="1198000"/>
            <a:chOff x="0" y="0"/>
            <a:chExt cx="3054608" cy="639062"/>
          </a:xfrm>
        </p:grpSpPr>
        <p:sp>
          <p:nvSpPr>
            <p:cNvPr name="Freeform 7" id="7"/>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545454"/>
            </a:solidFill>
            <a:ln w="57150" cap="sq">
              <a:solidFill>
                <a:srgbClr val="FFFFFF"/>
              </a:solidFill>
              <a:prstDash val="solid"/>
              <a:miter/>
            </a:ln>
          </p:spPr>
        </p:sp>
        <p:sp>
          <p:nvSpPr>
            <p:cNvPr name="TextBox 8" id="8"/>
            <p:cNvSpPr txBox="true"/>
            <p:nvPr/>
          </p:nvSpPr>
          <p:spPr>
            <a:xfrm>
              <a:off x="114300" y="-38100"/>
              <a:ext cx="2826008" cy="677162"/>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1086039" y="601580"/>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0" id="10"/>
          <p:cNvSpPr/>
          <p:nvPr/>
        </p:nvSpPr>
        <p:spPr>
          <a:xfrm flipH="false" flipV="false" rot="0">
            <a:off x="17665700" y="8947150"/>
            <a:ext cx="1244600" cy="622300"/>
          </a:xfrm>
          <a:custGeom>
            <a:avLst/>
            <a:gdLst/>
            <a:ahLst/>
            <a:cxnLst/>
            <a:rect r="r" b="b" t="t" l="l"/>
            <a:pathLst>
              <a:path h="622300" w="1244600">
                <a:moveTo>
                  <a:pt x="0" y="0"/>
                </a:moveTo>
                <a:lnTo>
                  <a:pt x="1244600" y="0"/>
                </a:lnTo>
                <a:lnTo>
                  <a:pt x="1244600" y="622300"/>
                </a:lnTo>
                <a:lnTo>
                  <a:pt x="0" y="622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7">
              <a:extLst>
                <a:ext uri="{96DAC541-7B7A-43D3-8B79-37D633B846F1}">
                  <asvg:svgBlip xmlns:asvg="http://schemas.microsoft.com/office/drawing/2016/SVG/main" r:embed="rId8"/>
                </a:ext>
              </a:extLst>
            </a:blip>
            <a:stretch>
              <a:fillRect l="0" t="-483256" r="0" b="0"/>
            </a:stretch>
          </a:blipFill>
        </p:spPr>
      </p:sp>
      <p:sp>
        <p:nvSpPr>
          <p:cNvPr name="Freeform 12" id="12"/>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772021" y="465685"/>
            <a:ext cx="1674514" cy="653061"/>
          </a:xfrm>
          <a:custGeom>
            <a:avLst/>
            <a:gdLst/>
            <a:ahLst/>
            <a:cxnLst/>
            <a:rect r="r" b="b" t="t" l="l"/>
            <a:pathLst>
              <a:path h="653061" w="1674514">
                <a:moveTo>
                  <a:pt x="0" y="0"/>
                </a:moveTo>
                <a:lnTo>
                  <a:pt x="1674515" y="0"/>
                </a:lnTo>
                <a:lnTo>
                  <a:pt x="1674515" y="653061"/>
                </a:lnTo>
                <a:lnTo>
                  <a:pt x="0" y="653061"/>
                </a:lnTo>
                <a:lnTo>
                  <a:pt x="0" y="0"/>
                </a:lnTo>
                <a:close/>
              </a:path>
            </a:pathLst>
          </a:custGeom>
          <a:blipFill>
            <a:blip r:embed="rId11"/>
            <a:stretch>
              <a:fillRect l="0" t="0" r="0" b="0"/>
            </a:stretch>
          </a:blipFill>
        </p:spPr>
      </p:sp>
      <p:grpSp>
        <p:nvGrpSpPr>
          <p:cNvPr name="Group 14" id="14"/>
          <p:cNvGrpSpPr/>
          <p:nvPr/>
        </p:nvGrpSpPr>
        <p:grpSpPr>
          <a:xfrm rot="0">
            <a:off x="17122519" y="9355196"/>
            <a:ext cx="820278" cy="704927"/>
            <a:chOff x="0" y="0"/>
            <a:chExt cx="812800" cy="698500"/>
          </a:xfrm>
        </p:grpSpPr>
        <p:sp>
          <p:nvSpPr>
            <p:cNvPr name="Freeform 15" id="1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82953"/>
            </a:solidFill>
            <a:ln w="9525" cap="sq">
              <a:solidFill>
                <a:srgbClr val="FFFFFF"/>
              </a:solidFill>
              <a:prstDash val="solid"/>
              <a:miter/>
            </a:ln>
          </p:spPr>
        </p:sp>
        <p:sp>
          <p:nvSpPr>
            <p:cNvPr name="TextBox 16" id="16"/>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FFFFFF"/>
                  </a:solidFill>
                  <a:latin typeface="Montserrat Light"/>
                  <a:ea typeface="Montserrat Light"/>
                  <a:cs typeface="Montserrat Light"/>
                  <a:sym typeface="Montserrat Light"/>
                </a:rPr>
                <a:t>10</a:t>
              </a:r>
            </a:p>
          </p:txBody>
        </p:sp>
      </p:grpSp>
      <p:sp>
        <p:nvSpPr>
          <p:cNvPr name="Freeform 17" id="17"/>
          <p:cNvSpPr/>
          <p:nvPr/>
        </p:nvSpPr>
        <p:spPr>
          <a:xfrm flipH="false" flipV="false" rot="0">
            <a:off x="8185647" y="3568169"/>
            <a:ext cx="1931189" cy="1916705"/>
          </a:xfrm>
          <a:custGeom>
            <a:avLst/>
            <a:gdLst/>
            <a:ahLst/>
            <a:cxnLst/>
            <a:rect r="r" b="b" t="t" l="l"/>
            <a:pathLst>
              <a:path h="1916705" w="1931189">
                <a:moveTo>
                  <a:pt x="0" y="0"/>
                </a:moveTo>
                <a:lnTo>
                  <a:pt x="1931190" y="0"/>
                </a:lnTo>
                <a:lnTo>
                  <a:pt x="1931190" y="1916706"/>
                </a:lnTo>
                <a:lnTo>
                  <a:pt x="0" y="1916706"/>
                </a:lnTo>
                <a:lnTo>
                  <a:pt x="0" y="0"/>
                </a:lnTo>
                <a:close/>
              </a:path>
            </a:pathLst>
          </a:custGeom>
          <a:blipFill>
            <a:blip r:embed="rId12"/>
            <a:stretch>
              <a:fillRect l="0" t="0" r="0" b="0"/>
            </a:stretch>
          </a:blipFill>
        </p:spPr>
      </p:sp>
      <p:sp>
        <p:nvSpPr>
          <p:cNvPr name="Freeform 18" id="18"/>
          <p:cNvSpPr/>
          <p:nvPr/>
        </p:nvSpPr>
        <p:spPr>
          <a:xfrm flipH="false" flipV="false" rot="0">
            <a:off x="12612387" y="3568169"/>
            <a:ext cx="1916705" cy="1916705"/>
          </a:xfrm>
          <a:custGeom>
            <a:avLst/>
            <a:gdLst/>
            <a:ahLst/>
            <a:cxnLst/>
            <a:rect r="r" b="b" t="t" l="l"/>
            <a:pathLst>
              <a:path h="1916705" w="1916705">
                <a:moveTo>
                  <a:pt x="0" y="0"/>
                </a:moveTo>
                <a:lnTo>
                  <a:pt x="1916705" y="0"/>
                </a:lnTo>
                <a:lnTo>
                  <a:pt x="1916705" y="1916706"/>
                </a:lnTo>
                <a:lnTo>
                  <a:pt x="0" y="1916706"/>
                </a:lnTo>
                <a:lnTo>
                  <a:pt x="0" y="0"/>
                </a:lnTo>
                <a:close/>
              </a:path>
            </a:pathLst>
          </a:custGeom>
          <a:blipFill>
            <a:blip r:embed="rId13"/>
            <a:stretch>
              <a:fillRect l="0" t="0" r="0" b="0"/>
            </a:stretch>
          </a:blipFill>
        </p:spPr>
      </p:sp>
      <p:sp>
        <p:nvSpPr>
          <p:cNvPr name="Freeform 19" id="19"/>
          <p:cNvSpPr/>
          <p:nvPr/>
        </p:nvSpPr>
        <p:spPr>
          <a:xfrm flipH="false" flipV="false" rot="0">
            <a:off x="3758908" y="3568169"/>
            <a:ext cx="1931189" cy="1819542"/>
          </a:xfrm>
          <a:custGeom>
            <a:avLst/>
            <a:gdLst/>
            <a:ahLst/>
            <a:cxnLst/>
            <a:rect r="r" b="b" t="t" l="l"/>
            <a:pathLst>
              <a:path h="1819542" w="1931189">
                <a:moveTo>
                  <a:pt x="0" y="0"/>
                </a:moveTo>
                <a:lnTo>
                  <a:pt x="1931189" y="0"/>
                </a:lnTo>
                <a:lnTo>
                  <a:pt x="1931189" y="1819543"/>
                </a:lnTo>
                <a:lnTo>
                  <a:pt x="0" y="1819543"/>
                </a:lnTo>
                <a:lnTo>
                  <a:pt x="0" y="0"/>
                </a:lnTo>
                <a:close/>
              </a:path>
            </a:pathLst>
          </a:custGeom>
          <a:blipFill>
            <a:blip r:embed="rId14"/>
            <a:stretch>
              <a:fillRect l="0" t="0" r="0" b="0"/>
            </a:stretch>
          </a:blipFill>
        </p:spPr>
      </p:sp>
      <p:grpSp>
        <p:nvGrpSpPr>
          <p:cNvPr name="Group 20" id="20"/>
          <p:cNvGrpSpPr/>
          <p:nvPr/>
        </p:nvGrpSpPr>
        <p:grpSpPr>
          <a:xfrm rot="0">
            <a:off x="836245" y="7646667"/>
            <a:ext cx="1440465" cy="1076966"/>
            <a:chOff x="0" y="0"/>
            <a:chExt cx="812800" cy="607691"/>
          </a:xfrm>
        </p:grpSpPr>
        <p:sp>
          <p:nvSpPr>
            <p:cNvPr name="Freeform 21" id="21"/>
            <p:cNvSpPr/>
            <p:nvPr/>
          </p:nvSpPr>
          <p:spPr>
            <a:xfrm flipH="false" flipV="false" rot="0">
              <a:off x="0" y="0"/>
              <a:ext cx="812800" cy="607691"/>
            </a:xfrm>
            <a:custGeom>
              <a:avLst/>
              <a:gdLst/>
              <a:ahLst/>
              <a:cxnLst/>
              <a:rect r="r" b="b" t="t" l="l"/>
              <a:pathLst>
                <a:path h="607691" w="812800">
                  <a:moveTo>
                    <a:pt x="812800" y="303845"/>
                  </a:moveTo>
                  <a:lnTo>
                    <a:pt x="406400" y="0"/>
                  </a:lnTo>
                  <a:lnTo>
                    <a:pt x="406400" y="203200"/>
                  </a:lnTo>
                  <a:lnTo>
                    <a:pt x="0" y="203200"/>
                  </a:lnTo>
                  <a:lnTo>
                    <a:pt x="0" y="404491"/>
                  </a:lnTo>
                  <a:lnTo>
                    <a:pt x="406400" y="404491"/>
                  </a:lnTo>
                  <a:lnTo>
                    <a:pt x="406400" y="607691"/>
                  </a:lnTo>
                  <a:lnTo>
                    <a:pt x="812800" y="303845"/>
                  </a:lnTo>
                  <a:close/>
                </a:path>
              </a:pathLst>
            </a:custGeom>
            <a:solidFill>
              <a:srgbClr val="405684"/>
            </a:solidFill>
          </p:spPr>
        </p:sp>
        <p:sp>
          <p:nvSpPr>
            <p:cNvPr name="TextBox 22" id="22"/>
            <p:cNvSpPr txBox="true"/>
            <p:nvPr/>
          </p:nvSpPr>
          <p:spPr>
            <a:xfrm>
              <a:off x="0" y="165100"/>
              <a:ext cx="711200" cy="239391"/>
            </a:xfrm>
            <a:prstGeom prst="rect">
              <a:avLst/>
            </a:prstGeom>
          </p:spPr>
          <p:txBody>
            <a:bodyPr anchor="ctr" rtlCol="false" tIns="50800" lIns="50800" bIns="50800" rIns="50800"/>
            <a:lstStyle/>
            <a:p>
              <a:pPr algn="ctr">
                <a:lnSpc>
                  <a:spcPts val="3499"/>
                </a:lnSpc>
              </a:pPr>
            </a:p>
          </p:txBody>
        </p:sp>
      </p:grpSp>
      <p:sp>
        <p:nvSpPr>
          <p:cNvPr name="TextBox 23" id="23"/>
          <p:cNvSpPr txBox="true"/>
          <p:nvPr/>
        </p:nvSpPr>
        <p:spPr>
          <a:xfrm rot="0">
            <a:off x="1879990" y="1755508"/>
            <a:ext cx="13537700" cy="970280"/>
          </a:xfrm>
          <a:prstGeom prst="rect">
            <a:avLst/>
          </a:prstGeom>
        </p:spPr>
        <p:txBody>
          <a:bodyPr anchor="t" rtlCol="false" tIns="0" lIns="0" bIns="0" rIns="0">
            <a:spAutoFit/>
          </a:bodyPr>
          <a:lstStyle/>
          <a:p>
            <a:pPr algn="l">
              <a:lnSpc>
                <a:spcPts val="7750"/>
              </a:lnSpc>
            </a:pPr>
            <a:r>
              <a:rPr lang="en-US" b="true" sz="6200" i="true" spc="-365">
                <a:solidFill>
                  <a:srgbClr val="000000"/>
                </a:solidFill>
                <a:latin typeface="Montserrat Ultra-Bold Italics"/>
                <a:ea typeface="Montserrat Ultra-Bold Italics"/>
                <a:cs typeface="Montserrat Ultra-Bold Italics"/>
                <a:sym typeface="Montserrat Ultra-Bold Italics"/>
              </a:rPr>
              <a:t>SYSTEM LANDSCAPE</a:t>
            </a:r>
          </a:p>
        </p:txBody>
      </p:sp>
      <p:sp>
        <p:nvSpPr>
          <p:cNvPr name="TextBox 24" id="24"/>
          <p:cNvSpPr txBox="true"/>
          <p:nvPr/>
        </p:nvSpPr>
        <p:spPr>
          <a:xfrm rot="0">
            <a:off x="8408590" y="5864756"/>
            <a:ext cx="1485305" cy="854075"/>
          </a:xfrm>
          <a:prstGeom prst="rect">
            <a:avLst/>
          </a:prstGeom>
        </p:spPr>
        <p:txBody>
          <a:bodyPr anchor="t" rtlCol="false" tIns="0" lIns="0" bIns="0" rIns="0">
            <a:spAutoFit/>
          </a:bodyPr>
          <a:lstStyle/>
          <a:p>
            <a:pPr algn="ctr">
              <a:lnSpc>
                <a:spcPts val="7000"/>
              </a:lnSpc>
              <a:spcBef>
                <a:spcPct val="0"/>
              </a:spcBef>
            </a:pPr>
            <a:r>
              <a:rPr lang="en-US" b="true" sz="5000" spc="100">
                <a:solidFill>
                  <a:srgbClr val="000000"/>
                </a:solidFill>
                <a:latin typeface="Montserrat Ultra-Bold"/>
                <a:ea typeface="Montserrat Ultra-Bold"/>
                <a:cs typeface="Montserrat Ultra-Bold"/>
                <a:sym typeface="Montserrat Ultra-Bold"/>
              </a:rPr>
              <a:t>QAS</a:t>
            </a:r>
          </a:p>
        </p:txBody>
      </p:sp>
      <p:sp>
        <p:nvSpPr>
          <p:cNvPr name="TextBox 25" id="25"/>
          <p:cNvSpPr txBox="true"/>
          <p:nvPr/>
        </p:nvSpPr>
        <p:spPr>
          <a:xfrm rot="0">
            <a:off x="12820472" y="5864756"/>
            <a:ext cx="1500535" cy="854075"/>
          </a:xfrm>
          <a:prstGeom prst="rect">
            <a:avLst/>
          </a:prstGeom>
        </p:spPr>
        <p:txBody>
          <a:bodyPr anchor="t" rtlCol="false" tIns="0" lIns="0" bIns="0" rIns="0">
            <a:spAutoFit/>
          </a:bodyPr>
          <a:lstStyle/>
          <a:p>
            <a:pPr algn="ctr">
              <a:lnSpc>
                <a:spcPts val="7000"/>
              </a:lnSpc>
              <a:spcBef>
                <a:spcPct val="0"/>
              </a:spcBef>
            </a:pPr>
            <a:r>
              <a:rPr lang="en-US" b="true" sz="5000" spc="100">
                <a:solidFill>
                  <a:srgbClr val="000000"/>
                </a:solidFill>
                <a:latin typeface="Montserrat Ultra-Bold"/>
                <a:ea typeface="Montserrat Ultra-Bold"/>
                <a:cs typeface="Montserrat Ultra-Bold"/>
                <a:sym typeface="Montserrat Ultra-Bold"/>
              </a:rPr>
              <a:t>PRD</a:t>
            </a:r>
          </a:p>
        </p:txBody>
      </p:sp>
      <p:sp>
        <p:nvSpPr>
          <p:cNvPr name="TextBox 26" id="26"/>
          <p:cNvSpPr txBox="true"/>
          <p:nvPr/>
        </p:nvSpPr>
        <p:spPr>
          <a:xfrm rot="0">
            <a:off x="4008635" y="5864756"/>
            <a:ext cx="1475780" cy="854075"/>
          </a:xfrm>
          <a:prstGeom prst="rect">
            <a:avLst/>
          </a:prstGeom>
        </p:spPr>
        <p:txBody>
          <a:bodyPr anchor="t" rtlCol="false" tIns="0" lIns="0" bIns="0" rIns="0">
            <a:spAutoFit/>
          </a:bodyPr>
          <a:lstStyle/>
          <a:p>
            <a:pPr algn="ctr">
              <a:lnSpc>
                <a:spcPts val="7000"/>
              </a:lnSpc>
              <a:spcBef>
                <a:spcPct val="0"/>
              </a:spcBef>
            </a:pPr>
            <a:r>
              <a:rPr lang="en-US" b="true" sz="5000" spc="100">
                <a:solidFill>
                  <a:srgbClr val="000000"/>
                </a:solidFill>
                <a:latin typeface="Montserrat Ultra-Bold"/>
                <a:ea typeface="Montserrat Ultra-Bold"/>
                <a:cs typeface="Montserrat Ultra-Bold"/>
                <a:sym typeface="Montserrat Ultra-Bold"/>
              </a:rPr>
              <a:t>DEV</a:t>
            </a:r>
          </a:p>
        </p:txBody>
      </p:sp>
      <p:sp>
        <p:nvSpPr>
          <p:cNvPr name="TextBox 27" id="27"/>
          <p:cNvSpPr txBox="true"/>
          <p:nvPr/>
        </p:nvSpPr>
        <p:spPr>
          <a:xfrm rot="0">
            <a:off x="2464482" y="7366000"/>
            <a:ext cx="14987272" cy="1581150"/>
          </a:xfrm>
          <a:prstGeom prst="rect">
            <a:avLst/>
          </a:prstGeom>
        </p:spPr>
        <p:txBody>
          <a:bodyPr anchor="t" rtlCol="false" tIns="0" lIns="0" bIns="0" rIns="0">
            <a:spAutoFit/>
          </a:bodyPr>
          <a:lstStyle/>
          <a:p>
            <a:pPr algn="ctr">
              <a:lnSpc>
                <a:spcPts val="4200"/>
              </a:lnSpc>
              <a:spcBef>
                <a:spcPct val="0"/>
              </a:spcBef>
            </a:pPr>
            <a:r>
              <a:rPr lang="en-US" b="true" sz="3000" spc="60">
                <a:solidFill>
                  <a:srgbClr val="000000"/>
                </a:solidFill>
                <a:latin typeface="Montserrat Ultra-Bold"/>
                <a:ea typeface="Montserrat Ultra-Bold"/>
                <a:cs typeface="Montserrat Ultra-Bold"/>
                <a:sym typeface="Montserrat Ultra-Bold"/>
              </a:rPr>
              <a:t>In this project, development system (DEV), quality assurance system (QAS), and production system (PRD) are consolidated into a single system to optimize resources and simplify management.</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9E9EA"/>
        </a:solidFill>
      </p:bgPr>
    </p:bg>
    <p:spTree>
      <p:nvGrpSpPr>
        <p:cNvPr id="1" name=""/>
        <p:cNvGrpSpPr/>
        <p:nvPr/>
      </p:nvGrpSpPr>
      <p:grpSpPr>
        <a:xfrm>
          <a:off x="0" y="0"/>
          <a:ext cx="0" cy="0"/>
          <a:chOff x="0" y="0"/>
          <a:chExt cx="0" cy="0"/>
        </a:xfrm>
      </p:grpSpPr>
      <p:grpSp>
        <p:nvGrpSpPr>
          <p:cNvPr name="Group 2" id="2"/>
          <p:cNvGrpSpPr/>
          <p:nvPr/>
        </p:nvGrpSpPr>
        <p:grpSpPr>
          <a:xfrm rot="-10800000">
            <a:off x="14183347" y="-1362592"/>
            <a:ext cx="5119583" cy="2446670"/>
            <a:chOff x="0" y="0"/>
            <a:chExt cx="1177416" cy="562692"/>
          </a:xfrm>
        </p:grpSpPr>
        <p:sp>
          <p:nvSpPr>
            <p:cNvPr name="Freeform 3" id="3"/>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263F6B"/>
            </a:solidFill>
          </p:spPr>
        </p:sp>
        <p:sp>
          <p:nvSpPr>
            <p:cNvPr name="TextBox 4" id="4"/>
            <p:cNvSpPr txBox="true"/>
            <p:nvPr/>
          </p:nvSpPr>
          <p:spPr>
            <a:xfrm>
              <a:off x="114300" y="-38100"/>
              <a:ext cx="948816" cy="600792"/>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10800000">
            <a:off x="11533067" y="-624938"/>
            <a:ext cx="5726233" cy="1198000"/>
            <a:chOff x="0" y="0"/>
            <a:chExt cx="3054608" cy="639062"/>
          </a:xfrm>
        </p:grpSpPr>
        <p:sp>
          <p:nvSpPr>
            <p:cNvPr name="Freeform 6" id="6"/>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545454"/>
            </a:solidFill>
            <a:ln w="57150" cap="sq">
              <a:solidFill>
                <a:srgbClr val="FFFFFF"/>
              </a:solidFill>
              <a:prstDash val="solid"/>
              <a:miter/>
            </a:ln>
          </p:spPr>
        </p:sp>
        <p:sp>
          <p:nvSpPr>
            <p:cNvPr name="TextBox 7" id="7"/>
            <p:cNvSpPr txBox="true"/>
            <p:nvPr/>
          </p:nvSpPr>
          <p:spPr>
            <a:xfrm>
              <a:off x="114300" y="-38100"/>
              <a:ext cx="2826008" cy="677162"/>
            </a:xfrm>
            <a:prstGeom prst="rect">
              <a:avLst/>
            </a:prstGeom>
          </p:spPr>
          <p:txBody>
            <a:bodyPr anchor="ctr" rtlCol="false" tIns="50800" lIns="50800" bIns="50800" rIns="50800"/>
            <a:lstStyle/>
            <a:p>
              <a:pPr algn="ctr">
                <a:lnSpc>
                  <a:spcPts val="3499"/>
                </a:lnSpc>
              </a:pPr>
            </a:p>
          </p:txBody>
        </p:sp>
      </p:grpSp>
      <p:sp>
        <p:nvSpPr>
          <p:cNvPr name="Freeform 8" id="8"/>
          <p:cNvSpPr/>
          <p:nvPr/>
        </p:nvSpPr>
        <p:spPr>
          <a:xfrm flipH="false" flipV="false" rot="5400000">
            <a:off x="-1086039" y="601580"/>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2">
              <a:extLst>
                <a:ext uri="{96DAC541-7B7A-43D3-8B79-37D633B846F1}">
                  <asvg:svgBlip xmlns:asvg="http://schemas.microsoft.com/office/drawing/2016/SVG/main" r:embed="rId3"/>
                </a:ext>
              </a:extLst>
            </a:blip>
            <a:stretch>
              <a:fillRect l="0" t="-23484" r="0" b="0"/>
            </a:stretch>
          </a:blipFill>
        </p:spPr>
      </p:sp>
      <p:sp>
        <p:nvSpPr>
          <p:cNvPr name="Freeform 9" id="9"/>
          <p:cNvSpPr/>
          <p:nvPr/>
        </p:nvSpPr>
        <p:spPr>
          <a:xfrm flipH="false" flipV="false" rot="0">
            <a:off x="17665700" y="8947150"/>
            <a:ext cx="1244600" cy="622300"/>
          </a:xfrm>
          <a:custGeom>
            <a:avLst/>
            <a:gdLst/>
            <a:ahLst/>
            <a:cxnLst/>
            <a:rect r="r" b="b" t="t" l="l"/>
            <a:pathLst>
              <a:path h="622300" w="1244600">
                <a:moveTo>
                  <a:pt x="0" y="0"/>
                </a:moveTo>
                <a:lnTo>
                  <a:pt x="1244600" y="0"/>
                </a:lnTo>
                <a:lnTo>
                  <a:pt x="1244600" y="622300"/>
                </a:lnTo>
                <a:lnTo>
                  <a:pt x="0" y="6223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6">
              <a:extLst>
                <a:ext uri="{96DAC541-7B7A-43D3-8B79-37D633B846F1}">
                  <asvg:svgBlip xmlns:asvg="http://schemas.microsoft.com/office/drawing/2016/SVG/main" r:embed="rId7"/>
                </a:ext>
              </a:extLst>
            </a:blip>
            <a:stretch>
              <a:fillRect l="0" t="-483256" r="0" b="0"/>
            </a:stretch>
          </a:blipFill>
        </p:spPr>
      </p:sp>
      <p:sp>
        <p:nvSpPr>
          <p:cNvPr name="Freeform 11" id="11"/>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772021" y="465685"/>
            <a:ext cx="1674514" cy="653061"/>
          </a:xfrm>
          <a:custGeom>
            <a:avLst/>
            <a:gdLst/>
            <a:ahLst/>
            <a:cxnLst/>
            <a:rect r="r" b="b" t="t" l="l"/>
            <a:pathLst>
              <a:path h="653061" w="1674514">
                <a:moveTo>
                  <a:pt x="0" y="0"/>
                </a:moveTo>
                <a:lnTo>
                  <a:pt x="1674515" y="0"/>
                </a:lnTo>
                <a:lnTo>
                  <a:pt x="1674515" y="653061"/>
                </a:lnTo>
                <a:lnTo>
                  <a:pt x="0" y="653061"/>
                </a:lnTo>
                <a:lnTo>
                  <a:pt x="0" y="0"/>
                </a:lnTo>
                <a:close/>
              </a:path>
            </a:pathLst>
          </a:custGeom>
          <a:blipFill>
            <a:blip r:embed="rId10"/>
            <a:stretch>
              <a:fillRect l="0" t="0" r="0" b="0"/>
            </a:stretch>
          </a:blipFill>
        </p:spPr>
      </p:sp>
      <p:grpSp>
        <p:nvGrpSpPr>
          <p:cNvPr name="Group 13" id="13"/>
          <p:cNvGrpSpPr/>
          <p:nvPr/>
        </p:nvGrpSpPr>
        <p:grpSpPr>
          <a:xfrm rot="0">
            <a:off x="17122519" y="9355196"/>
            <a:ext cx="820278" cy="704927"/>
            <a:chOff x="0" y="0"/>
            <a:chExt cx="812800" cy="698500"/>
          </a:xfrm>
        </p:grpSpPr>
        <p:sp>
          <p:nvSpPr>
            <p:cNvPr name="Freeform 14" id="1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82953"/>
            </a:solidFill>
            <a:ln w="9525" cap="sq">
              <a:solidFill>
                <a:srgbClr val="FFFFFF"/>
              </a:solidFill>
              <a:prstDash val="solid"/>
              <a:miter/>
            </a:ln>
          </p:spPr>
        </p:sp>
        <p:sp>
          <p:nvSpPr>
            <p:cNvPr name="TextBox 15" id="15"/>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FFFFFF"/>
                  </a:solidFill>
                  <a:latin typeface="Montserrat Light"/>
                  <a:ea typeface="Montserrat Light"/>
                  <a:cs typeface="Montserrat Light"/>
                  <a:sym typeface="Montserrat Light"/>
                </a:rPr>
                <a:t>11</a:t>
              </a:r>
            </a:p>
          </p:txBody>
        </p:sp>
      </p:grpSp>
      <p:grpSp>
        <p:nvGrpSpPr>
          <p:cNvPr name="Group 16" id="16"/>
          <p:cNvGrpSpPr/>
          <p:nvPr/>
        </p:nvGrpSpPr>
        <p:grpSpPr>
          <a:xfrm rot="0">
            <a:off x="788748" y="3484220"/>
            <a:ext cx="3013825" cy="1182857"/>
            <a:chOff x="0" y="0"/>
            <a:chExt cx="793765" cy="311534"/>
          </a:xfrm>
        </p:grpSpPr>
        <p:sp>
          <p:nvSpPr>
            <p:cNvPr name="Freeform 17" id="17"/>
            <p:cNvSpPr/>
            <p:nvPr/>
          </p:nvSpPr>
          <p:spPr>
            <a:xfrm flipH="false" flipV="false" rot="0">
              <a:off x="0" y="0"/>
              <a:ext cx="793765" cy="311534"/>
            </a:xfrm>
            <a:custGeom>
              <a:avLst/>
              <a:gdLst/>
              <a:ahLst/>
              <a:cxnLst/>
              <a:rect r="r" b="b" t="t" l="l"/>
              <a:pathLst>
                <a:path h="311534" w="793765">
                  <a:moveTo>
                    <a:pt x="125871" y="0"/>
                  </a:moveTo>
                  <a:lnTo>
                    <a:pt x="667893" y="0"/>
                  </a:lnTo>
                  <a:cubicBezTo>
                    <a:pt x="737410" y="0"/>
                    <a:pt x="793765" y="56355"/>
                    <a:pt x="793765" y="125871"/>
                  </a:cubicBezTo>
                  <a:lnTo>
                    <a:pt x="793765" y="185663"/>
                  </a:lnTo>
                  <a:cubicBezTo>
                    <a:pt x="793765" y="219046"/>
                    <a:pt x="780503" y="251062"/>
                    <a:pt x="756898" y="274667"/>
                  </a:cubicBezTo>
                  <a:cubicBezTo>
                    <a:pt x="733292" y="298273"/>
                    <a:pt x="701276" y="311534"/>
                    <a:pt x="667893" y="311534"/>
                  </a:cubicBezTo>
                  <a:lnTo>
                    <a:pt x="125871" y="311534"/>
                  </a:lnTo>
                  <a:cubicBezTo>
                    <a:pt x="56355" y="311534"/>
                    <a:pt x="0" y="255180"/>
                    <a:pt x="0" y="185663"/>
                  </a:cubicBezTo>
                  <a:lnTo>
                    <a:pt x="0" y="125871"/>
                  </a:lnTo>
                  <a:cubicBezTo>
                    <a:pt x="0" y="92488"/>
                    <a:pt x="13261" y="60472"/>
                    <a:pt x="36867" y="36867"/>
                  </a:cubicBezTo>
                  <a:cubicBezTo>
                    <a:pt x="60472" y="13261"/>
                    <a:pt x="92488" y="0"/>
                    <a:pt x="125871" y="0"/>
                  </a:cubicBezTo>
                  <a:close/>
                </a:path>
              </a:pathLst>
            </a:custGeom>
            <a:solidFill>
              <a:srgbClr val="405684"/>
            </a:solidFill>
          </p:spPr>
        </p:sp>
        <p:sp>
          <p:nvSpPr>
            <p:cNvPr name="TextBox 18" id="18"/>
            <p:cNvSpPr txBox="true"/>
            <p:nvPr/>
          </p:nvSpPr>
          <p:spPr>
            <a:xfrm>
              <a:off x="0" y="-38100"/>
              <a:ext cx="793765" cy="349634"/>
            </a:xfrm>
            <a:prstGeom prst="rect">
              <a:avLst/>
            </a:prstGeom>
          </p:spPr>
          <p:txBody>
            <a:bodyPr anchor="ctr" rtlCol="false" tIns="50800" lIns="50800" bIns="50800" rIns="50800"/>
            <a:lstStyle/>
            <a:p>
              <a:pPr algn="ctr">
                <a:lnSpc>
                  <a:spcPts val="3499"/>
                </a:lnSpc>
              </a:pPr>
              <a:r>
                <a:rPr lang="en-US" b="true" sz="2499" spc="49">
                  <a:solidFill>
                    <a:srgbClr val="FFFFFF"/>
                  </a:solidFill>
                  <a:latin typeface="Montserrat Bold"/>
                  <a:ea typeface="Montserrat Bold"/>
                  <a:cs typeface="Montserrat Bold"/>
                  <a:sym typeface="Montserrat Bold"/>
                </a:rPr>
                <a:t>Requirement</a:t>
              </a:r>
            </a:p>
            <a:p>
              <a:pPr algn="ctr">
                <a:lnSpc>
                  <a:spcPts val="3499"/>
                </a:lnSpc>
              </a:pPr>
              <a:r>
                <a:rPr lang="en-US" b="true" sz="2499" spc="49">
                  <a:solidFill>
                    <a:srgbClr val="FFFFFF"/>
                  </a:solidFill>
                  <a:latin typeface="Montserrat Bold"/>
                  <a:ea typeface="Montserrat Bold"/>
                  <a:cs typeface="Montserrat Bold"/>
                  <a:sym typeface="Montserrat Bold"/>
                </a:rPr>
                <a:t>Analysis</a:t>
              </a:r>
            </a:p>
          </p:txBody>
        </p:sp>
      </p:grpSp>
      <p:grpSp>
        <p:nvGrpSpPr>
          <p:cNvPr name="Group 19" id="19"/>
          <p:cNvGrpSpPr/>
          <p:nvPr/>
        </p:nvGrpSpPr>
        <p:grpSpPr>
          <a:xfrm rot="0">
            <a:off x="5274792" y="3509590"/>
            <a:ext cx="3013825" cy="1182857"/>
            <a:chOff x="0" y="0"/>
            <a:chExt cx="793765" cy="311534"/>
          </a:xfrm>
        </p:grpSpPr>
        <p:sp>
          <p:nvSpPr>
            <p:cNvPr name="Freeform 20" id="20"/>
            <p:cNvSpPr/>
            <p:nvPr/>
          </p:nvSpPr>
          <p:spPr>
            <a:xfrm flipH="false" flipV="false" rot="0">
              <a:off x="0" y="0"/>
              <a:ext cx="793765" cy="311534"/>
            </a:xfrm>
            <a:custGeom>
              <a:avLst/>
              <a:gdLst/>
              <a:ahLst/>
              <a:cxnLst/>
              <a:rect r="r" b="b" t="t" l="l"/>
              <a:pathLst>
                <a:path h="311534" w="793765">
                  <a:moveTo>
                    <a:pt x="125871" y="0"/>
                  </a:moveTo>
                  <a:lnTo>
                    <a:pt x="667893" y="0"/>
                  </a:lnTo>
                  <a:cubicBezTo>
                    <a:pt x="737410" y="0"/>
                    <a:pt x="793765" y="56355"/>
                    <a:pt x="793765" y="125871"/>
                  </a:cubicBezTo>
                  <a:lnTo>
                    <a:pt x="793765" y="185663"/>
                  </a:lnTo>
                  <a:cubicBezTo>
                    <a:pt x="793765" y="219046"/>
                    <a:pt x="780503" y="251062"/>
                    <a:pt x="756898" y="274667"/>
                  </a:cubicBezTo>
                  <a:cubicBezTo>
                    <a:pt x="733292" y="298273"/>
                    <a:pt x="701276" y="311534"/>
                    <a:pt x="667893" y="311534"/>
                  </a:cubicBezTo>
                  <a:lnTo>
                    <a:pt x="125871" y="311534"/>
                  </a:lnTo>
                  <a:cubicBezTo>
                    <a:pt x="56355" y="311534"/>
                    <a:pt x="0" y="255180"/>
                    <a:pt x="0" y="185663"/>
                  </a:cubicBezTo>
                  <a:lnTo>
                    <a:pt x="0" y="125871"/>
                  </a:lnTo>
                  <a:cubicBezTo>
                    <a:pt x="0" y="92488"/>
                    <a:pt x="13261" y="60472"/>
                    <a:pt x="36867" y="36867"/>
                  </a:cubicBezTo>
                  <a:cubicBezTo>
                    <a:pt x="60472" y="13261"/>
                    <a:pt x="92488" y="0"/>
                    <a:pt x="125871" y="0"/>
                  </a:cubicBezTo>
                  <a:close/>
                </a:path>
              </a:pathLst>
            </a:custGeom>
            <a:solidFill>
              <a:srgbClr val="405684"/>
            </a:solidFill>
          </p:spPr>
        </p:sp>
        <p:sp>
          <p:nvSpPr>
            <p:cNvPr name="TextBox 21" id="21"/>
            <p:cNvSpPr txBox="true"/>
            <p:nvPr/>
          </p:nvSpPr>
          <p:spPr>
            <a:xfrm>
              <a:off x="0" y="-38100"/>
              <a:ext cx="793765" cy="349634"/>
            </a:xfrm>
            <a:prstGeom prst="rect">
              <a:avLst/>
            </a:prstGeom>
          </p:spPr>
          <p:txBody>
            <a:bodyPr anchor="ctr" rtlCol="false" tIns="50800" lIns="50800" bIns="50800" rIns="50800"/>
            <a:lstStyle/>
            <a:p>
              <a:pPr algn="ctr">
                <a:lnSpc>
                  <a:spcPts val="3499"/>
                </a:lnSpc>
              </a:pPr>
              <a:r>
                <a:rPr lang="en-US" b="true" sz="2499" spc="49">
                  <a:solidFill>
                    <a:srgbClr val="FFFFFF"/>
                  </a:solidFill>
                  <a:latin typeface="Montserrat Bold"/>
                  <a:ea typeface="Montserrat Bold"/>
                  <a:cs typeface="Montserrat Bold"/>
                  <a:sym typeface="Montserrat Bold"/>
                </a:rPr>
                <a:t>Solution Design</a:t>
              </a:r>
            </a:p>
          </p:txBody>
        </p:sp>
      </p:grpSp>
      <p:grpSp>
        <p:nvGrpSpPr>
          <p:cNvPr name="Group 22" id="22"/>
          <p:cNvGrpSpPr/>
          <p:nvPr/>
        </p:nvGrpSpPr>
        <p:grpSpPr>
          <a:xfrm rot="0">
            <a:off x="9760835" y="3484220"/>
            <a:ext cx="3013825" cy="1182857"/>
            <a:chOff x="0" y="0"/>
            <a:chExt cx="793765" cy="311534"/>
          </a:xfrm>
        </p:grpSpPr>
        <p:sp>
          <p:nvSpPr>
            <p:cNvPr name="Freeform 23" id="23"/>
            <p:cNvSpPr/>
            <p:nvPr/>
          </p:nvSpPr>
          <p:spPr>
            <a:xfrm flipH="false" flipV="false" rot="0">
              <a:off x="0" y="0"/>
              <a:ext cx="793765" cy="311534"/>
            </a:xfrm>
            <a:custGeom>
              <a:avLst/>
              <a:gdLst/>
              <a:ahLst/>
              <a:cxnLst/>
              <a:rect r="r" b="b" t="t" l="l"/>
              <a:pathLst>
                <a:path h="311534" w="793765">
                  <a:moveTo>
                    <a:pt x="125871" y="0"/>
                  </a:moveTo>
                  <a:lnTo>
                    <a:pt x="667893" y="0"/>
                  </a:lnTo>
                  <a:cubicBezTo>
                    <a:pt x="737410" y="0"/>
                    <a:pt x="793765" y="56355"/>
                    <a:pt x="793765" y="125871"/>
                  </a:cubicBezTo>
                  <a:lnTo>
                    <a:pt x="793765" y="185663"/>
                  </a:lnTo>
                  <a:cubicBezTo>
                    <a:pt x="793765" y="219046"/>
                    <a:pt x="780503" y="251062"/>
                    <a:pt x="756898" y="274667"/>
                  </a:cubicBezTo>
                  <a:cubicBezTo>
                    <a:pt x="733292" y="298273"/>
                    <a:pt x="701276" y="311534"/>
                    <a:pt x="667893" y="311534"/>
                  </a:cubicBezTo>
                  <a:lnTo>
                    <a:pt x="125871" y="311534"/>
                  </a:lnTo>
                  <a:cubicBezTo>
                    <a:pt x="56355" y="311534"/>
                    <a:pt x="0" y="255180"/>
                    <a:pt x="0" y="185663"/>
                  </a:cubicBezTo>
                  <a:lnTo>
                    <a:pt x="0" y="125871"/>
                  </a:lnTo>
                  <a:cubicBezTo>
                    <a:pt x="0" y="92488"/>
                    <a:pt x="13261" y="60472"/>
                    <a:pt x="36867" y="36867"/>
                  </a:cubicBezTo>
                  <a:cubicBezTo>
                    <a:pt x="60472" y="13261"/>
                    <a:pt x="92488" y="0"/>
                    <a:pt x="125871" y="0"/>
                  </a:cubicBezTo>
                  <a:close/>
                </a:path>
              </a:pathLst>
            </a:custGeom>
            <a:solidFill>
              <a:srgbClr val="405684"/>
            </a:solidFill>
          </p:spPr>
        </p:sp>
        <p:sp>
          <p:nvSpPr>
            <p:cNvPr name="TextBox 24" id="24"/>
            <p:cNvSpPr txBox="true"/>
            <p:nvPr/>
          </p:nvSpPr>
          <p:spPr>
            <a:xfrm>
              <a:off x="0" y="-38100"/>
              <a:ext cx="793765" cy="349634"/>
            </a:xfrm>
            <a:prstGeom prst="rect">
              <a:avLst/>
            </a:prstGeom>
          </p:spPr>
          <p:txBody>
            <a:bodyPr anchor="ctr" rtlCol="false" tIns="50800" lIns="50800" bIns="50800" rIns="50800"/>
            <a:lstStyle/>
            <a:p>
              <a:pPr algn="ctr">
                <a:lnSpc>
                  <a:spcPts val="3499"/>
                </a:lnSpc>
              </a:pPr>
              <a:r>
                <a:rPr lang="en-US" b="true" sz="2499" spc="49">
                  <a:solidFill>
                    <a:srgbClr val="FFFFFF"/>
                  </a:solidFill>
                  <a:latin typeface="Montserrat Ultra-Bold"/>
                  <a:ea typeface="Montserrat Ultra-Bold"/>
                  <a:cs typeface="Montserrat Ultra-Bold"/>
                  <a:sym typeface="Montserrat Ultra-Bold"/>
                </a:rPr>
                <a:t>Configuration &amp; Coding</a:t>
              </a:r>
            </a:p>
          </p:txBody>
        </p:sp>
      </p:grpSp>
      <p:grpSp>
        <p:nvGrpSpPr>
          <p:cNvPr name="Group 25" id="25"/>
          <p:cNvGrpSpPr/>
          <p:nvPr/>
        </p:nvGrpSpPr>
        <p:grpSpPr>
          <a:xfrm rot="0">
            <a:off x="14245475" y="3509590"/>
            <a:ext cx="3013825" cy="1182857"/>
            <a:chOff x="0" y="0"/>
            <a:chExt cx="793765" cy="311534"/>
          </a:xfrm>
        </p:grpSpPr>
        <p:sp>
          <p:nvSpPr>
            <p:cNvPr name="Freeform 26" id="26"/>
            <p:cNvSpPr/>
            <p:nvPr/>
          </p:nvSpPr>
          <p:spPr>
            <a:xfrm flipH="false" flipV="false" rot="0">
              <a:off x="0" y="0"/>
              <a:ext cx="793765" cy="311534"/>
            </a:xfrm>
            <a:custGeom>
              <a:avLst/>
              <a:gdLst/>
              <a:ahLst/>
              <a:cxnLst/>
              <a:rect r="r" b="b" t="t" l="l"/>
              <a:pathLst>
                <a:path h="311534" w="793765">
                  <a:moveTo>
                    <a:pt x="125871" y="0"/>
                  </a:moveTo>
                  <a:lnTo>
                    <a:pt x="667893" y="0"/>
                  </a:lnTo>
                  <a:cubicBezTo>
                    <a:pt x="737410" y="0"/>
                    <a:pt x="793765" y="56355"/>
                    <a:pt x="793765" y="125871"/>
                  </a:cubicBezTo>
                  <a:lnTo>
                    <a:pt x="793765" y="185663"/>
                  </a:lnTo>
                  <a:cubicBezTo>
                    <a:pt x="793765" y="219046"/>
                    <a:pt x="780503" y="251062"/>
                    <a:pt x="756898" y="274667"/>
                  </a:cubicBezTo>
                  <a:cubicBezTo>
                    <a:pt x="733292" y="298273"/>
                    <a:pt x="701276" y="311534"/>
                    <a:pt x="667893" y="311534"/>
                  </a:cubicBezTo>
                  <a:lnTo>
                    <a:pt x="125871" y="311534"/>
                  </a:lnTo>
                  <a:cubicBezTo>
                    <a:pt x="56355" y="311534"/>
                    <a:pt x="0" y="255180"/>
                    <a:pt x="0" y="185663"/>
                  </a:cubicBezTo>
                  <a:lnTo>
                    <a:pt x="0" y="125871"/>
                  </a:lnTo>
                  <a:cubicBezTo>
                    <a:pt x="0" y="92488"/>
                    <a:pt x="13261" y="60472"/>
                    <a:pt x="36867" y="36867"/>
                  </a:cubicBezTo>
                  <a:cubicBezTo>
                    <a:pt x="60472" y="13261"/>
                    <a:pt x="92488" y="0"/>
                    <a:pt x="125871" y="0"/>
                  </a:cubicBezTo>
                  <a:close/>
                </a:path>
              </a:pathLst>
            </a:custGeom>
            <a:solidFill>
              <a:srgbClr val="405684"/>
            </a:solidFill>
          </p:spPr>
        </p:sp>
        <p:sp>
          <p:nvSpPr>
            <p:cNvPr name="TextBox 27" id="27"/>
            <p:cNvSpPr txBox="true"/>
            <p:nvPr/>
          </p:nvSpPr>
          <p:spPr>
            <a:xfrm>
              <a:off x="0" y="-38100"/>
              <a:ext cx="793765" cy="349634"/>
            </a:xfrm>
            <a:prstGeom prst="rect">
              <a:avLst/>
            </a:prstGeom>
          </p:spPr>
          <p:txBody>
            <a:bodyPr anchor="ctr" rtlCol="false" tIns="50800" lIns="50800" bIns="50800" rIns="50800"/>
            <a:lstStyle/>
            <a:p>
              <a:pPr algn="ctr">
                <a:lnSpc>
                  <a:spcPts val="3499"/>
                </a:lnSpc>
              </a:pPr>
              <a:r>
                <a:rPr lang="en-US" b="true" sz="2499" spc="49">
                  <a:solidFill>
                    <a:srgbClr val="FFFFFF"/>
                  </a:solidFill>
                  <a:latin typeface="Montserrat Bold"/>
                  <a:ea typeface="Montserrat Bold"/>
                  <a:cs typeface="Montserrat Bold"/>
                  <a:sym typeface="Montserrat Bold"/>
                </a:rPr>
                <a:t>Testing</a:t>
              </a:r>
            </a:p>
          </p:txBody>
        </p:sp>
      </p:grpSp>
      <p:grpSp>
        <p:nvGrpSpPr>
          <p:cNvPr name="Group 28" id="28"/>
          <p:cNvGrpSpPr/>
          <p:nvPr/>
        </p:nvGrpSpPr>
        <p:grpSpPr>
          <a:xfrm rot="0">
            <a:off x="14246177" y="6655454"/>
            <a:ext cx="3013825" cy="1182857"/>
            <a:chOff x="0" y="0"/>
            <a:chExt cx="793765" cy="311534"/>
          </a:xfrm>
        </p:grpSpPr>
        <p:sp>
          <p:nvSpPr>
            <p:cNvPr name="Freeform 29" id="29"/>
            <p:cNvSpPr/>
            <p:nvPr/>
          </p:nvSpPr>
          <p:spPr>
            <a:xfrm flipH="false" flipV="false" rot="0">
              <a:off x="0" y="0"/>
              <a:ext cx="793765" cy="311534"/>
            </a:xfrm>
            <a:custGeom>
              <a:avLst/>
              <a:gdLst/>
              <a:ahLst/>
              <a:cxnLst/>
              <a:rect r="r" b="b" t="t" l="l"/>
              <a:pathLst>
                <a:path h="311534" w="793765">
                  <a:moveTo>
                    <a:pt x="125871" y="0"/>
                  </a:moveTo>
                  <a:lnTo>
                    <a:pt x="667893" y="0"/>
                  </a:lnTo>
                  <a:cubicBezTo>
                    <a:pt x="737410" y="0"/>
                    <a:pt x="793765" y="56355"/>
                    <a:pt x="793765" y="125871"/>
                  </a:cubicBezTo>
                  <a:lnTo>
                    <a:pt x="793765" y="185663"/>
                  </a:lnTo>
                  <a:cubicBezTo>
                    <a:pt x="793765" y="219046"/>
                    <a:pt x="780503" y="251062"/>
                    <a:pt x="756898" y="274667"/>
                  </a:cubicBezTo>
                  <a:cubicBezTo>
                    <a:pt x="733292" y="298273"/>
                    <a:pt x="701276" y="311534"/>
                    <a:pt x="667893" y="311534"/>
                  </a:cubicBezTo>
                  <a:lnTo>
                    <a:pt x="125871" y="311534"/>
                  </a:lnTo>
                  <a:cubicBezTo>
                    <a:pt x="56355" y="311534"/>
                    <a:pt x="0" y="255180"/>
                    <a:pt x="0" y="185663"/>
                  </a:cubicBezTo>
                  <a:lnTo>
                    <a:pt x="0" y="125871"/>
                  </a:lnTo>
                  <a:cubicBezTo>
                    <a:pt x="0" y="92488"/>
                    <a:pt x="13261" y="60472"/>
                    <a:pt x="36867" y="36867"/>
                  </a:cubicBezTo>
                  <a:cubicBezTo>
                    <a:pt x="60472" y="13261"/>
                    <a:pt x="92488" y="0"/>
                    <a:pt x="125871" y="0"/>
                  </a:cubicBezTo>
                  <a:close/>
                </a:path>
              </a:pathLst>
            </a:custGeom>
            <a:solidFill>
              <a:srgbClr val="405684"/>
            </a:solidFill>
          </p:spPr>
        </p:sp>
        <p:sp>
          <p:nvSpPr>
            <p:cNvPr name="TextBox 30" id="30"/>
            <p:cNvSpPr txBox="true"/>
            <p:nvPr/>
          </p:nvSpPr>
          <p:spPr>
            <a:xfrm>
              <a:off x="0" y="-38100"/>
              <a:ext cx="793765" cy="349634"/>
            </a:xfrm>
            <a:prstGeom prst="rect">
              <a:avLst/>
            </a:prstGeom>
          </p:spPr>
          <p:txBody>
            <a:bodyPr anchor="ctr" rtlCol="false" tIns="50800" lIns="50800" bIns="50800" rIns="50800"/>
            <a:lstStyle/>
            <a:p>
              <a:pPr algn="ctr">
                <a:lnSpc>
                  <a:spcPts val="3499"/>
                </a:lnSpc>
              </a:pPr>
              <a:r>
                <a:rPr lang="en-US" b="true" sz="2499" spc="49">
                  <a:solidFill>
                    <a:srgbClr val="FFFFFF"/>
                  </a:solidFill>
                  <a:latin typeface="Montserrat Bold"/>
                  <a:ea typeface="Montserrat Bold"/>
                  <a:cs typeface="Montserrat Bold"/>
                  <a:sym typeface="Montserrat Bold"/>
                </a:rPr>
                <a:t>User Training</a:t>
              </a:r>
            </a:p>
          </p:txBody>
        </p:sp>
      </p:grpSp>
      <p:grpSp>
        <p:nvGrpSpPr>
          <p:cNvPr name="Group 31" id="31"/>
          <p:cNvGrpSpPr/>
          <p:nvPr/>
        </p:nvGrpSpPr>
        <p:grpSpPr>
          <a:xfrm rot="0">
            <a:off x="9665059" y="6642759"/>
            <a:ext cx="3204325" cy="1182857"/>
            <a:chOff x="0" y="0"/>
            <a:chExt cx="843937" cy="311534"/>
          </a:xfrm>
        </p:grpSpPr>
        <p:sp>
          <p:nvSpPr>
            <p:cNvPr name="Freeform 32" id="32"/>
            <p:cNvSpPr/>
            <p:nvPr/>
          </p:nvSpPr>
          <p:spPr>
            <a:xfrm flipH="false" flipV="false" rot="0">
              <a:off x="0" y="0"/>
              <a:ext cx="843937" cy="311534"/>
            </a:xfrm>
            <a:custGeom>
              <a:avLst/>
              <a:gdLst/>
              <a:ahLst/>
              <a:cxnLst/>
              <a:rect r="r" b="b" t="t" l="l"/>
              <a:pathLst>
                <a:path h="311534" w="843937">
                  <a:moveTo>
                    <a:pt x="118388" y="0"/>
                  </a:moveTo>
                  <a:lnTo>
                    <a:pt x="725549" y="0"/>
                  </a:lnTo>
                  <a:cubicBezTo>
                    <a:pt x="756948" y="0"/>
                    <a:pt x="787060" y="12473"/>
                    <a:pt x="809262" y="34675"/>
                  </a:cubicBezTo>
                  <a:cubicBezTo>
                    <a:pt x="831464" y="56877"/>
                    <a:pt x="843937" y="86990"/>
                    <a:pt x="843937" y="118388"/>
                  </a:cubicBezTo>
                  <a:lnTo>
                    <a:pt x="843937" y="193146"/>
                  </a:lnTo>
                  <a:cubicBezTo>
                    <a:pt x="843937" y="224545"/>
                    <a:pt x="831464" y="254657"/>
                    <a:pt x="809262" y="276859"/>
                  </a:cubicBezTo>
                  <a:cubicBezTo>
                    <a:pt x="787060" y="299061"/>
                    <a:pt x="756948" y="311534"/>
                    <a:pt x="725549" y="311534"/>
                  </a:cubicBezTo>
                  <a:lnTo>
                    <a:pt x="118388" y="311534"/>
                  </a:lnTo>
                  <a:cubicBezTo>
                    <a:pt x="53004" y="311534"/>
                    <a:pt x="0" y="258530"/>
                    <a:pt x="0" y="193146"/>
                  </a:cubicBezTo>
                  <a:lnTo>
                    <a:pt x="0" y="118388"/>
                  </a:lnTo>
                  <a:cubicBezTo>
                    <a:pt x="0" y="86990"/>
                    <a:pt x="12473" y="56877"/>
                    <a:pt x="34675" y="34675"/>
                  </a:cubicBezTo>
                  <a:cubicBezTo>
                    <a:pt x="56877" y="12473"/>
                    <a:pt x="86990" y="0"/>
                    <a:pt x="118388" y="0"/>
                  </a:cubicBezTo>
                  <a:close/>
                </a:path>
              </a:pathLst>
            </a:custGeom>
            <a:solidFill>
              <a:srgbClr val="405684"/>
            </a:solidFill>
          </p:spPr>
        </p:sp>
        <p:sp>
          <p:nvSpPr>
            <p:cNvPr name="TextBox 33" id="33"/>
            <p:cNvSpPr txBox="true"/>
            <p:nvPr/>
          </p:nvSpPr>
          <p:spPr>
            <a:xfrm>
              <a:off x="0" y="-38100"/>
              <a:ext cx="843937" cy="349634"/>
            </a:xfrm>
            <a:prstGeom prst="rect">
              <a:avLst/>
            </a:prstGeom>
          </p:spPr>
          <p:txBody>
            <a:bodyPr anchor="ctr" rtlCol="false" tIns="50800" lIns="50800" bIns="50800" rIns="50800"/>
            <a:lstStyle/>
            <a:p>
              <a:pPr algn="ctr">
                <a:lnSpc>
                  <a:spcPts val="3499"/>
                </a:lnSpc>
              </a:pPr>
              <a:r>
                <a:rPr lang="en-US" b="true" sz="2499" spc="49">
                  <a:solidFill>
                    <a:srgbClr val="FFFFFF"/>
                  </a:solidFill>
                  <a:latin typeface="Montserrat Bold"/>
                  <a:ea typeface="Montserrat Bold"/>
                  <a:cs typeface="Montserrat Bold"/>
                  <a:sym typeface="Montserrat Bold"/>
                </a:rPr>
                <a:t>User Acceptance</a:t>
              </a:r>
            </a:p>
            <a:p>
              <a:pPr algn="ctr">
                <a:lnSpc>
                  <a:spcPts val="3499"/>
                </a:lnSpc>
              </a:pPr>
              <a:r>
                <a:rPr lang="en-US" b="true" sz="2499" spc="49">
                  <a:solidFill>
                    <a:srgbClr val="FFFFFF"/>
                  </a:solidFill>
                  <a:latin typeface="Montserrat Bold"/>
                  <a:ea typeface="Montserrat Bold"/>
                  <a:cs typeface="Montserrat Bold"/>
                  <a:sym typeface="Montserrat Bold"/>
                </a:rPr>
                <a:t>Test</a:t>
              </a:r>
            </a:p>
          </p:txBody>
        </p:sp>
      </p:grpSp>
      <p:grpSp>
        <p:nvGrpSpPr>
          <p:cNvPr name="Group 34" id="34"/>
          <p:cNvGrpSpPr/>
          <p:nvPr/>
        </p:nvGrpSpPr>
        <p:grpSpPr>
          <a:xfrm rot="0">
            <a:off x="602173" y="6642759"/>
            <a:ext cx="3013825" cy="1182857"/>
            <a:chOff x="0" y="0"/>
            <a:chExt cx="793765" cy="311534"/>
          </a:xfrm>
        </p:grpSpPr>
        <p:sp>
          <p:nvSpPr>
            <p:cNvPr name="Freeform 35" id="35"/>
            <p:cNvSpPr/>
            <p:nvPr/>
          </p:nvSpPr>
          <p:spPr>
            <a:xfrm flipH="false" flipV="false" rot="0">
              <a:off x="0" y="0"/>
              <a:ext cx="793765" cy="311534"/>
            </a:xfrm>
            <a:custGeom>
              <a:avLst/>
              <a:gdLst/>
              <a:ahLst/>
              <a:cxnLst/>
              <a:rect r="r" b="b" t="t" l="l"/>
              <a:pathLst>
                <a:path h="311534" w="793765">
                  <a:moveTo>
                    <a:pt x="125871" y="0"/>
                  </a:moveTo>
                  <a:lnTo>
                    <a:pt x="667893" y="0"/>
                  </a:lnTo>
                  <a:cubicBezTo>
                    <a:pt x="737410" y="0"/>
                    <a:pt x="793765" y="56355"/>
                    <a:pt x="793765" y="125871"/>
                  </a:cubicBezTo>
                  <a:lnTo>
                    <a:pt x="793765" y="185663"/>
                  </a:lnTo>
                  <a:cubicBezTo>
                    <a:pt x="793765" y="219046"/>
                    <a:pt x="780503" y="251062"/>
                    <a:pt x="756898" y="274667"/>
                  </a:cubicBezTo>
                  <a:cubicBezTo>
                    <a:pt x="733292" y="298273"/>
                    <a:pt x="701276" y="311534"/>
                    <a:pt x="667893" y="311534"/>
                  </a:cubicBezTo>
                  <a:lnTo>
                    <a:pt x="125871" y="311534"/>
                  </a:lnTo>
                  <a:cubicBezTo>
                    <a:pt x="56355" y="311534"/>
                    <a:pt x="0" y="255180"/>
                    <a:pt x="0" y="185663"/>
                  </a:cubicBezTo>
                  <a:lnTo>
                    <a:pt x="0" y="125871"/>
                  </a:lnTo>
                  <a:cubicBezTo>
                    <a:pt x="0" y="92488"/>
                    <a:pt x="13261" y="60472"/>
                    <a:pt x="36867" y="36867"/>
                  </a:cubicBezTo>
                  <a:cubicBezTo>
                    <a:pt x="60472" y="13261"/>
                    <a:pt x="92488" y="0"/>
                    <a:pt x="125871" y="0"/>
                  </a:cubicBezTo>
                  <a:close/>
                </a:path>
              </a:pathLst>
            </a:custGeom>
            <a:solidFill>
              <a:srgbClr val="405684"/>
            </a:solidFill>
          </p:spPr>
        </p:sp>
        <p:sp>
          <p:nvSpPr>
            <p:cNvPr name="TextBox 36" id="36"/>
            <p:cNvSpPr txBox="true"/>
            <p:nvPr/>
          </p:nvSpPr>
          <p:spPr>
            <a:xfrm>
              <a:off x="0" y="-38100"/>
              <a:ext cx="793765" cy="349634"/>
            </a:xfrm>
            <a:prstGeom prst="rect">
              <a:avLst/>
            </a:prstGeom>
          </p:spPr>
          <p:txBody>
            <a:bodyPr anchor="ctr" rtlCol="false" tIns="50800" lIns="50800" bIns="50800" rIns="50800"/>
            <a:lstStyle/>
            <a:p>
              <a:pPr algn="ctr">
                <a:lnSpc>
                  <a:spcPts val="3499"/>
                </a:lnSpc>
              </a:pPr>
              <a:r>
                <a:rPr lang="en-US" b="true" sz="2499" spc="49">
                  <a:solidFill>
                    <a:srgbClr val="FFFFFF"/>
                  </a:solidFill>
                  <a:latin typeface="Montserrat Bold"/>
                  <a:ea typeface="Montserrat Bold"/>
                  <a:cs typeface="Montserrat Bold"/>
                  <a:sym typeface="Montserrat Bold"/>
                </a:rPr>
                <a:t>End</a:t>
              </a:r>
            </a:p>
          </p:txBody>
        </p:sp>
      </p:grpSp>
      <p:grpSp>
        <p:nvGrpSpPr>
          <p:cNvPr name="Group 37" id="37"/>
          <p:cNvGrpSpPr/>
          <p:nvPr/>
        </p:nvGrpSpPr>
        <p:grpSpPr>
          <a:xfrm rot="0">
            <a:off x="5154892" y="5811143"/>
            <a:ext cx="3181350" cy="2846090"/>
            <a:chOff x="0" y="0"/>
            <a:chExt cx="908545" cy="812800"/>
          </a:xfrm>
        </p:grpSpPr>
        <p:sp>
          <p:nvSpPr>
            <p:cNvPr name="Freeform 38" id="38"/>
            <p:cNvSpPr/>
            <p:nvPr/>
          </p:nvSpPr>
          <p:spPr>
            <a:xfrm flipH="false" flipV="false" rot="0">
              <a:off x="0" y="0"/>
              <a:ext cx="908545" cy="812800"/>
            </a:xfrm>
            <a:custGeom>
              <a:avLst/>
              <a:gdLst/>
              <a:ahLst/>
              <a:cxnLst/>
              <a:rect r="r" b="b" t="t" l="l"/>
              <a:pathLst>
                <a:path h="812800" w="908545">
                  <a:moveTo>
                    <a:pt x="454273" y="0"/>
                  </a:moveTo>
                  <a:lnTo>
                    <a:pt x="908545" y="406400"/>
                  </a:lnTo>
                  <a:lnTo>
                    <a:pt x="454273" y="812800"/>
                  </a:lnTo>
                  <a:lnTo>
                    <a:pt x="0" y="406400"/>
                  </a:lnTo>
                  <a:lnTo>
                    <a:pt x="454273" y="0"/>
                  </a:lnTo>
                  <a:close/>
                </a:path>
              </a:pathLst>
            </a:custGeom>
            <a:solidFill>
              <a:srgbClr val="405684"/>
            </a:solidFill>
          </p:spPr>
        </p:sp>
        <p:sp>
          <p:nvSpPr>
            <p:cNvPr name="TextBox 39" id="39"/>
            <p:cNvSpPr txBox="true"/>
            <p:nvPr/>
          </p:nvSpPr>
          <p:spPr>
            <a:xfrm>
              <a:off x="156156" y="101600"/>
              <a:ext cx="596233" cy="571500"/>
            </a:xfrm>
            <a:prstGeom prst="rect">
              <a:avLst/>
            </a:prstGeom>
          </p:spPr>
          <p:txBody>
            <a:bodyPr anchor="ctr" rtlCol="false" tIns="50800" lIns="50800" bIns="50800" rIns="50800"/>
            <a:lstStyle/>
            <a:p>
              <a:pPr algn="ctr">
                <a:lnSpc>
                  <a:spcPts val="3499"/>
                </a:lnSpc>
              </a:pPr>
              <a:r>
                <a:rPr lang="en-US" b="true" sz="2499" spc="49">
                  <a:solidFill>
                    <a:srgbClr val="FFFFFF"/>
                  </a:solidFill>
                  <a:latin typeface="Montserrat Ultra-Bold"/>
                  <a:ea typeface="Montserrat Ultra-Bold"/>
                  <a:cs typeface="Montserrat Ultra-Bold"/>
                  <a:sym typeface="Montserrat Ultra-Bold"/>
                </a:rPr>
                <a:t>Accepted ?</a:t>
              </a:r>
            </a:p>
          </p:txBody>
        </p:sp>
      </p:grpSp>
      <p:grpSp>
        <p:nvGrpSpPr>
          <p:cNvPr name="Group 40" id="40"/>
          <p:cNvGrpSpPr/>
          <p:nvPr/>
        </p:nvGrpSpPr>
        <p:grpSpPr>
          <a:xfrm rot="0">
            <a:off x="3993073" y="3692439"/>
            <a:ext cx="1091218" cy="766421"/>
            <a:chOff x="0" y="0"/>
            <a:chExt cx="730313" cy="512938"/>
          </a:xfrm>
        </p:grpSpPr>
        <p:sp>
          <p:nvSpPr>
            <p:cNvPr name="Freeform 41" id="41"/>
            <p:cNvSpPr/>
            <p:nvPr/>
          </p:nvSpPr>
          <p:spPr>
            <a:xfrm flipH="false" flipV="false" rot="0">
              <a:off x="0" y="0"/>
              <a:ext cx="730313" cy="512938"/>
            </a:xfrm>
            <a:custGeom>
              <a:avLst/>
              <a:gdLst/>
              <a:ahLst/>
              <a:cxnLst/>
              <a:rect r="r" b="b" t="t" l="l"/>
              <a:pathLst>
                <a:path h="512938" w="730313">
                  <a:moveTo>
                    <a:pt x="730313" y="256469"/>
                  </a:moveTo>
                  <a:lnTo>
                    <a:pt x="323913" y="0"/>
                  </a:lnTo>
                  <a:lnTo>
                    <a:pt x="323913" y="203200"/>
                  </a:lnTo>
                  <a:lnTo>
                    <a:pt x="0" y="203200"/>
                  </a:lnTo>
                  <a:lnTo>
                    <a:pt x="0" y="309738"/>
                  </a:lnTo>
                  <a:lnTo>
                    <a:pt x="323913" y="309738"/>
                  </a:lnTo>
                  <a:lnTo>
                    <a:pt x="323913" y="512938"/>
                  </a:lnTo>
                  <a:lnTo>
                    <a:pt x="730313" y="256469"/>
                  </a:lnTo>
                  <a:close/>
                </a:path>
              </a:pathLst>
            </a:custGeom>
            <a:solidFill>
              <a:srgbClr val="000000"/>
            </a:solidFill>
          </p:spPr>
        </p:sp>
        <p:sp>
          <p:nvSpPr>
            <p:cNvPr name="TextBox 42" id="42"/>
            <p:cNvSpPr txBox="true"/>
            <p:nvPr/>
          </p:nvSpPr>
          <p:spPr>
            <a:xfrm>
              <a:off x="0" y="165100"/>
              <a:ext cx="628713" cy="144638"/>
            </a:xfrm>
            <a:prstGeom prst="rect">
              <a:avLst/>
            </a:prstGeom>
          </p:spPr>
          <p:txBody>
            <a:bodyPr anchor="ctr" rtlCol="false" tIns="50800" lIns="50800" bIns="50800" rIns="50800"/>
            <a:lstStyle/>
            <a:p>
              <a:pPr algn="ctr">
                <a:lnSpc>
                  <a:spcPts val="3499"/>
                </a:lnSpc>
              </a:pPr>
            </a:p>
          </p:txBody>
        </p:sp>
      </p:grpSp>
      <p:sp>
        <p:nvSpPr>
          <p:cNvPr name="TextBox 43" id="43"/>
          <p:cNvSpPr txBox="true"/>
          <p:nvPr/>
        </p:nvSpPr>
        <p:spPr>
          <a:xfrm rot="0">
            <a:off x="2375150" y="1485240"/>
            <a:ext cx="13537700" cy="970280"/>
          </a:xfrm>
          <a:prstGeom prst="rect">
            <a:avLst/>
          </a:prstGeom>
        </p:spPr>
        <p:txBody>
          <a:bodyPr anchor="t" rtlCol="false" tIns="0" lIns="0" bIns="0" rIns="0">
            <a:spAutoFit/>
          </a:bodyPr>
          <a:lstStyle/>
          <a:p>
            <a:pPr algn="ctr">
              <a:lnSpc>
                <a:spcPts val="7750"/>
              </a:lnSpc>
            </a:pPr>
            <a:r>
              <a:rPr lang="en-US" b="true" sz="6200" i="true" spc="-365">
                <a:solidFill>
                  <a:srgbClr val="000000"/>
                </a:solidFill>
                <a:latin typeface="Montserrat Ultra-Bold Italics"/>
                <a:ea typeface="Montserrat Ultra-Bold Italics"/>
                <a:cs typeface="Montserrat Ultra-Bold Italics"/>
                <a:sym typeface="Montserrat Ultra-Bold Italics"/>
              </a:rPr>
              <a:t>DEVELOPMENT PROCESS</a:t>
            </a:r>
          </a:p>
        </p:txBody>
      </p:sp>
      <p:grpSp>
        <p:nvGrpSpPr>
          <p:cNvPr name="Group 44" id="44"/>
          <p:cNvGrpSpPr/>
          <p:nvPr/>
        </p:nvGrpSpPr>
        <p:grpSpPr>
          <a:xfrm rot="0">
            <a:off x="8479117" y="3717808"/>
            <a:ext cx="1091218" cy="766421"/>
            <a:chOff x="0" y="0"/>
            <a:chExt cx="730313" cy="512938"/>
          </a:xfrm>
        </p:grpSpPr>
        <p:sp>
          <p:nvSpPr>
            <p:cNvPr name="Freeform 45" id="45"/>
            <p:cNvSpPr/>
            <p:nvPr/>
          </p:nvSpPr>
          <p:spPr>
            <a:xfrm flipH="false" flipV="false" rot="0">
              <a:off x="0" y="0"/>
              <a:ext cx="730313" cy="512938"/>
            </a:xfrm>
            <a:custGeom>
              <a:avLst/>
              <a:gdLst/>
              <a:ahLst/>
              <a:cxnLst/>
              <a:rect r="r" b="b" t="t" l="l"/>
              <a:pathLst>
                <a:path h="512938" w="730313">
                  <a:moveTo>
                    <a:pt x="730313" y="256469"/>
                  </a:moveTo>
                  <a:lnTo>
                    <a:pt x="323913" y="0"/>
                  </a:lnTo>
                  <a:lnTo>
                    <a:pt x="323913" y="203200"/>
                  </a:lnTo>
                  <a:lnTo>
                    <a:pt x="0" y="203200"/>
                  </a:lnTo>
                  <a:lnTo>
                    <a:pt x="0" y="309738"/>
                  </a:lnTo>
                  <a:lnTo>
                    <a:pt x="323913" y="309738"/>
                  </a:lnTo>
                  <a:lnTo>
                    <a:pt x="323913" y="512938"/>
                  </a:lnTo>
                  <a:lnTo>
                    <a:pt x="730313" y="256469"/>
                  </a:lnTo>
                  <a:close/>
                </a:path>
              </a:pathLst>
            </a:custGeom>
            <a:solidFill>
              <a:srgbClr val="000000"/>
            </a:solidFill>
          </p:spPr>
        </p:sp>
        <p:sp>
          <p:nvSpPr>
            <p:cNvPr name="TextBox 46" id="46"/>
            <p:cNvSpPr txBox="true"/>
            <p:nvPr/>
          </p:nvSpPr>
          <p:spPr>
            <a:xfrm>
              <a:off x="0" y="165100"/>
              <a:ext cx="628713" cy="144638"/>
            </a:xfrm>
            <a:prstGeom prst="rect">
              <a:avLst/>
            </a:prstGeom>
          </p:spPr>
          <p:txBody>
            <a:bodyPr anchor="ctr" rtlCol="false" tIns="50800" lIns="50800" bIns="50800" rIns="50800"/>
            <a:lstStyle/>
            <a:p>
              <a:pPr algn="ctr">
                <a:lnSpc>
                  <a:spcPts val="3499"/>
                </a:lnSpc>
              </a:pPr>
            </a:p>
          </p:txBody>
        </p:sp>
      </p:grpSp>
      <p:grpSp>
        <p:nvGrpSpPr>
          <p:cNvPr name="Group 47" id="47"/>
          <p:cNvGrpSpPr/>
          <p:nvPr/>
        </p:nvGrpSpPr>
        <p:grpSpPr>
          <a:xfrm rot="0">
            <a:off x="12964458" y="3717808"/>
            <a:ext cx="1091218" cy="766421"/>
            <a:chOff x="0" y="0"/>
            <a:chExt cx="730313" cy="512938"/>
          </a:xfrm>
        </p:grpSpPr>
        <p:sp>
          <p:nvSpPr>
            <p:cNvPr name="Freeform 48" id="48"/>
            <p:cNvSpPr/>
            <p:nvPr/>
          </p:nvSpPr>
          <p:spPr>
            <a:xfrm flipH="false" flipV="false" rot="0">
              <a:off x="0" y="0"/>
              <a:ext cx="730313" cy="512938"/>
            </a:xfrm>
            <a:custGeom>
              <a:avLst/>
              <a:gdLst/>
              <a:ahLst/>
              <a:cxnLst/>
              <a:rect r="r" b="b" t="t" l="l"/>
              <a:pathLst>
                <a:path h="512938" w="730313">
                  <a:moveTo>
                    <a:pt x="730313" y="256469"/>
                  </a:moveTo>
                  <a:lnTo>
                    <a:pt x="323913" y="0"/>
                  </a:lnTo>
                  <a:lnTo>
                    <a:pt x="323913" y="203200"/>
                  </a:lnTo>
                  <a:lnTo>
                    <a:pt x="0" y="203200"/>
                  </a:lnTo>
                  <a:lnTo>
                    <a:pt x="0" y="309738"/>
                  </a:lnTo>
                  <a:lnTo>
                    <a:pt x="323913" y="309738"/>
                  </a:lnTo>
                  <a:lnTo>
                    <a:pt x="323913" y="512938"/>
                  </a:lnTo>
                  <a:lnTo>
                    <a:pt x="730313" y="256469"/>
                  </a:lnTo>
                  <a:close/>
                </a:path>
              </a:pathLst>
            </a:custGeom>
            <a:solidFill>
              <a:srgbClr val="000000"/>
            </a:solidFill>
          </p:spPr>
        </p:sp>
        <p:sp>
          <p:nvSpPr>
            <p:cNvPr name="TextBox 49" id="49"/>
            <p:cNvSpPr txBox="true"/>
            <p:nvPr/>
          </p:nvSpPr>
          <p:spPr>
            <a:xfrm>
              <a:off x="0" y="165100"/>
              <a:ext cx="628713" cy="144638"/>
            </a:xfrm>
            <a:prstGeom prst="rect">
              <a:avLst/>
            </a:prstGeom>
          </p:spPr>
          <p:txBody>
            <a:bodyPr anchor="ctr" rtlCol="false" tIns="50800" lIns="50800" bIns="50800" rIns="50800"/>
            <a:lstStyle/>
            <a:p>
              <a:pPr algn="ctr">
                <a:lnSpc>
                  <a:spcPts val="3499"/>
                </a:lnSpc>
              </a:pPr>
            </a:p>
          </p:txBody>
        </p:sp>
      </p:grpSp>
      <p:grpSp>
        <p:nvGrpSpPr>
          <p:cNvPr name="Group 50" id="50"/>
          <p:cNvGrpSpPr/>
          <p:nvPr/>
        </p:nvGrpSpPr>
        <p:grpSpPr>
          <a:xfrm rot="5400000">
            <a:off x="15206778" y="5298009"/>
            <a:ext cx="1091218" cy="766421"/>
            <a:chOff x="0" y="0"/>
            <a:chExt cx="730313" cy="512938"/>
          </a:xfrm>
        </p:grpSpPr>
        <p:sp>
          <p:nvSpPr>
            <p:cNvPr name="Freeform 51" id="51"/>
            <p:cNvSpPr/>
            <p:nvPr/>
          </p:nvSpPr>
          <p:spPr>
            <a:xfrm flipH="false" flipV="false" rot="0">
              <a:off x="0" y="0"/>
              <a:ext cx="730313" cy="512938"/>
            </a:xfrm>
            <a:custGeom>
              <a:avLst/>
              <a:gdLst/>
              <a:ahLst/>
              <a:cxnLst/>
              <a:rect r="r" b="b" t="t" l="l"/>
              <a:pathLst>
                <a:path h="512938" w="730313">
                  <a:moveTo>
                    <a:pt x="730313" y="256469"/>
                  </a:moveTo>
                  <a:lnTo>
                    <a:pt x="323913" y="0"/>
                  </a:lnTo>
                  <a:lnTo>
                    <a:pt x="323913" y="203200"/>
                  </a:lnTo>
                  <a:lnTo>
                    <a:pt x="0" y="203200"/>
                  </a:lnTo>
                  <a:lnTo>
                    <a:pt x="0" y="309738"/>
                  </a:lnTo>
                  <a:lnTo>
                    <a:pt x="323913" y="309738"/>
                  </a:lnTo>
                  <a:lnTo>
                    <a:pt x="323913" y="512938"/>
                  </a:lnTo>
                  <a:lnTo>
                    <a:pt x="730313" y="256469"/>
                  </a:lnTo>
                  <a:close/>
                </a:path>
              </a:pathLst>
            </a:custGeom>
            <a:solidFill>
              <a:srgbClr val="000000"/>
            </a:solidFill>
          </p:spPr>
        </p:sp>
        <p:sp>
          <p:nvSpPr>
            <p:cNvPr name="TextBox 52" id="52"/>
            <p:cNvSpPr txBox="true"/>
            <p:nvPr/>
          </p:nvSpPr>
          <p:spPr>
            <a:xfrm>
              <a:off x="0" y="165100"/>
              <a:ext cx="628713" cy="144638"/>
            </a:xfrm>
            <a:prstGeom prst="rect">
              <a:avLst/>
            </a:prstGeom>
          </p:spPr>
          <p:txBody>
            <a:bodyPr anchor="ctr" rtlCol="false" tIns="50800" lIns="50800" bIns="50800" rIns="50800"/>
            <a:lstStyle/>
            <a:p>
              <a:pPr algn="ctr">
                <a:lnSpc>
                  <a:spcPts val="3499"/>
                </a:lnSpc>
              </a:pPr>
            </a:p>
          </p:txBody>
        </p:sp>
      </p:grpSp>
      <p:grpSp>
        <p:nvGrpSpPr>
          <p:cNvPr name="Group 53" id="53"/>
          <p:cNvGrpSpPr/>
          <p:nvPr/>
        </p:nvGrpSpPr>
        <p:grpSpPr>
          <a:xfrm rot="-10800000">
            <a:off x="13012259" y="6850977"/>
            <a:ext cx="1091218" cy="766421"/>
            <a:chOff x="0" y="0"/>
            <a:chExt cx="730313" cy="512938"/>
          </a:xfrm>
        </p:grpSpPr>
        <p:sp>
          <p:nvSpPr>
            <p:cNvPr name="Freeform 54" id="54"/>
            <p:cNvSpPr/>
            <p:nvPr/>
          </p:nvSpPr>
          <p:spPr>
            <a:xfrm flipH="false" flipV="false" rot="0">
              <a:off x="0" y="0"/>
              <a:ext cx="730313" cy="512938"/>
            </a:xfrm>
            <a:custGeom>
              <a:avLst/>
              <a:gdLst/>
              <a:ahLst/>
              <a:cxnLst/>
              <a:rect r="r" b="b" t="t" l="l"/>
              <a:pathLst>
                <a:path h="512938" w="730313">
                  <a:moveTo>
                    <a:pt x="730313" y="256469"/>
                  </a:moveTo>
                  <a:lnTo>
                    <a:pt x="323913" y="0"/>
                  </a:lnTo>
                  <a:lnTo>
                    <a:pt x="323913" y="203200"/>
                  </a:lnTo>
                  <a:lnTo>
                    <a:pt x="0" y="203200"/>
                  </a:lnTo>
                  <a:lnTo>
                    <a:pt x="0" y="309738"/>
                  </a:lnTo>
                  <a:lnTo>
                    <a:pt x="323913" y="309738"/>
                  </a:lnTo>
                  <a:lnTo>
                    <a:pt x="323913" y="512938"/>
                  </a:lnTo>
                  <a:lnTo>
                    <a:pt x="730313" y="256469"/>
                  </a:lnTo>
                  <a:close/>
                </a:path>
              </a:pathLst>
            </a:custGeom>
            <a:solidFill>
              <a:srgbClr val="000000"/>
            </a:solidFill>
          </p:spPr>
        </p:sp>
        <p:sp>
          <p:nvSpPr>
            <p:cNvPr name="TextBox 55" id="55"/>
            <p:cNvSpPr txBox="true"/>
            <p:nvPr/>
          </p:nvSpPr>
          <p:spPr>
            <a:xfrm>
              <a:off x="0" y="165100"/>
              <a:ext cx="628713" cy="144638"/>
            </a:xfrm>
            <a:prstGeom prst="rect">
              <a:avLst/>
            </a:prstGeom>
          </p:spPr>
          <p:txBody>
            <a:bodyPr anchor="ctr" rtlCol="false" tIns="50800" lIns="50800" bIns="50800" rIns="50800"/>
            <a:lstStyle/>
            <a:p>
              <a:pPr algn="ctr">
                <a:lnSpc>
                  <a:spcPts val="3499"/>
                </a:lnSpc>
              </a:pPr>
            </a:p>
          </p:txBody>
        </p:sp>
      </p:grpSp>
      <p:grpSp>
        <p:nvGrpSpPr>
          <p:cNvPr name="Group 56" id="56"/>
          <p:cNvGrpSpPr/>
          <p:nvPr/>
        </p:nvGrpSpPr>
        <p:grpSpPr>
          <a:xfrm rot="-10800000">
            <a:off x="8479117" y="6850977"/>
            <a:ext cx="1091218" cy="766421"/>
            <a:chOff x="0" y="0"/>
            <a:chExt cx="730313" cy="512938"/>
          </a:xfrm>
        </p:grpSpPr>
        <p:sp>
          <p:nvSpPr>
            <p:cNvPr name="Freeform 57" id="57"/>
            <p:cNvSpPr/>
            <p:nvPr/>
          </p:nvSpPr>
          <p:spPr>
            <a:xfrm flipH="false" flipV="false" rot="0">
              <a:off x="0" y="0"/>
              <a:ext cx="730313" cy="512938"/>
            </a:xfrm>
            <a:custGeom>
              <a:avLst/>
              <a:gdLst/>
              <a:ahLst/>
              <a:cxnLst/>
              <a:rect r="r" b="b" t="t" l="l"/>
              <a:pathLst>
                <a:path h="512938" w="730313">
                  <a:moveTo>
                    <a:pt x="730313" y="256469"/>
                  </a:moveTo>
                  <a:lnTo>
                    <a:pt x="323913" y="0"/>
                  </a:lnTo>
                  <a:lnTo>
                    <a:pt x="323913" y="203200"/>
                  </a:lnTo>
                  <a:lnTo>
                    <a:pt x="0" y="203200"/>
                  </a:lnTo>
                  <a:lnTo>
                    <a:pt x="0" y="309738"/>
                  </a:lnTo>
                  <a:lnTo>
                    <a:pt x="323913" y="309738"/>
                  </a:lnTo>
                  <a:lnTo>
                    <a:pt x="323913" y="512938"/>
                  </a:lnTo>
                  <a:lnTo>
                    <a:pt x="730313" y="256469"/>
                  </a:lnTo>
                  <a:close/>
                </a:path>
              </a:pathLst>
            </a:custGeom>
            <a:solidFill>
              <a:srgbClr val="000000"/>
            </a:solidFill>
          </p:spPr>
        </p:sp>
        <p:sp>
          <p:nvSpPr>
            <p:cNvPr name="TextBox 58" id="58"/>
            <p:cNvSpPr txBox="true"/>
            <p:nvPr/>
          </p:nvSpPr>
          <p:spPr>
            <a:xfrm>
              <a:off x="0" y="165100"/>
              <a:ext cx="628713" cy="144638"/>
            </a:xfrm>
            <a:prstGeom prst="rect">
              <a:avLst/>
            </a:prstGeom>
          </p:spPr>
          <p:txBody>
            <a:bodyPr anchor="ctr" rtlCol="false" tIns="50800" lIns="50800" bIns="50800" rIns="50800"/>
            <a:lstStyle/>
            <a:p>
              <a:pPr algn="ctr">
                <a:lnSpc>
                  <a:spcPts val="3499"/>
                </a:lnSpc>
              </a:pPr>
            </a:p>
          </p:txBody>
        </p:sp>
      </p:grpSp>
      <p:grpSp>
        <p:nvGrpSpPr>
          <p:cNvPr name="Group 59" id="59"/>
          <p:cNvGrpSpPr/>
          <p:nvPr/>
        </p:nvGrpSpPr>
        <p:grpSpPr>
          <a:xfrm rot="-10800000">
            <a:off x="3920798" y="6850977"/>
            <a:ext cx="1091218" cy="766421"/>
            <a:chOff x="0" y="0"/>
            <a:chExt cx="730313" cy="512938"/>
          </a:xfrm>
        </p:grpSpPr>
        <p:sp>
          <p:nvSpPr>
            <p:cNvPr name="Freeform 60" id="60"/>
            <p:cNvSpPr/>
            <p:nvPr/>
          </p:nvSpPr>
          <p:spPr>
            <a:xfrm flipH="false" flipV="false" rot="0">
              <a:off x="0" y="0"/>
              <a:ext cx="730313" cy="512938"/>
            </a:xfrm>
            <a:custGeom>
              <a:avLst/>
              <a:gdLst/>
              <a:ahLst/>
              <a:cxnLst/>
              <a:rect r="r" b="b" t="t" l="l"/>
              <a:pathLst>
                <a:path h="512938" w="730313">
                  <a:moveTo>
                    <a:pt x="730313" y="256469"/>
                  </a:moveTo>
                  <a:lnTo>
                    <a:pt x="323913" y="0"/>
                  </a:lnTo>
                  <a:lnTo>
                    <a:pt x="323913" y="203200"/>
                  </a:lnTo>
                  <a:lnTo>
                    <a:pt x="0" y="203200"/>
                  </a:lnTo>
                  <a:lnTo>
                    <a:pt x="0" y="309738"/>
                  </a:lnTo>
                  <a:lnTo>
                    <a:pt x="323913" y="309738"/>
                  </a:lnTo>
                  <a:lnTo>
                    <a:pt x="323913" y="512938"/>
                  </a:lnTo>
                  <a:lnTo>
                    <a:pt x="730313" y="256469"/>
                  </a:lnTo>
                  <a:close/>
                </a:path>
              </a:pathLst>
            </a:custGeom>
            <a:solidFill>
              <a:srgbClr val="000000"/>
            </a:solidFill>
          </p:spPr>
        </p:sp>
        <p:sp>
          <p:nvSpPr>
            <p:cNvPr name="TextBox 61" id="61"/>
            <p:cNvSpPr txBox="true"/>
            <p:nvPr/>
          </p:nvSpPr>
          <p:spPr>
            <a:xfrm>
              <a:off x="0" y="165100"/>
              <a:ext cx="628713" cy="144638"/>
            </a:xfrm>
            <a:prstGeom prst="rect">
              <a:avLst/>
            </a:prstGeom>
          </p:spPr>
          <p:txBody>
            <a:bodyPr anchor="ctr" rtlCol="false" tIns="50800" lIns="50800" bIns="50800" rIns="50800"/>
            <a:lstStyle/>
            <a:p>
              <a:pPr algn="ctr">
                <a:lnSpc>
                  <a:spcPts val="3499"/>
                </a:lnSpc>
              </a:pPr>
            </a:p>
          </p:txBody>
        </p:sp>
      </p:grpSp>
      <p:grpSp>
        <p:nvGrpSpPr>
          <p:cNvPr name="Group 62" id="62"/>
          <p:cNvGrpSpPr/>
          <p:nvPr/>
        </p:nvGrpSpPr>
        <p:grpSpPr>
          <a:xfrm rot="-1976814">
            <a:off x="7933507" y="5370716"/>
            <a:ext cx="1091218" cy="766421"/>
            <a:chOff x="0" y="0"/>
            <a:chExt cx="730313" cy="512938"/>
          </a:xfrm>
        </p:grpSpPr>
        <p:sp>
          <p:nvSpPr>
            <p:cNvPr name="Freeform 63" id="63"/>
            <p:cNvSpPr/>
            <p:nvPr/>
          </p:nvSpPr>
          <p:spPr>
            <a:xfrm flipH="false" flipV="false" rot="0">
              <a:off x="0" y="0"/>
              <a:ext cx="730313" cy="512938"/>
            </a:xfrm>
            <a:custGeom>
              <a:avLst/>
              <a:gdLst/>
              <a:ahLst/>
              <a:cxnLst/>
              <a:rect r="r" b="b" t="t" l="l"/>
              <a:pathLst>
                <a:path h="512938" w="730313">
                  <a:moveTo>
                    <a:pt x="730313" y="256469"/>
                  </a:moveTo>
                  <a:lnTo>
                    <a:pt x="323913" y="0"/>
                  </a:lnTo>
                  <a:lnTo>
                    <a:pt x="323913" y="203200"/>
                  </a:lnTo>
                  <a:lnTo>
                    <a:pt x="0" y="203200"/>
                  </a:lnTo>
                  <a:lnTo>
                    <a:pt x="0" y="309738"/>
                  </a:lnTo>
                  <a:lnTo>
                    <a:pt x="323913" y="309738"/>
                  </a:lnTo>
                  <a:lnTo>
                    <a:pt x="323913" y="512938"/>
                  </a:lnTo>
                  <a:lnTo>
                    <a:pt x="730313" y="256469"/>
                  </a:lnTo>
                  <a:close/>
                </a:path>
              </a:pathLst>
            </a:custGeom>
            <a:solidFill>
              <a:srgbClr val="000000"/>
            </a:solidFill>
          </p:spPr>
        </p:sp>
        <p:sp>
          <p:nvSpPr>
            <p:cNvPr name="TextBox 64" id="64"/>
            <p:cNvSpPr txBox="true"/>
            <p:nvPr/>
          </p:nvSpPr>
          <p:spPr>
            <a:xfrm>
              <a:off x="0" y="165100"/>
              <a:ext cx="628713" cy="144638"/>
            </a:xfrm>
            <a:prstGeom prst="rect">
              <a:avLst/>
            </a:prstGeom>
          </p:spPr>
          <p:txBody>
            <a:bodyPr anchor="ctr" rtlCol="false" tIns="50800" lIns="50800" bIns="50800" rIns="50800"/>
            <a:lstStyle/>
            <a:p>
              <a:pPr algn="ctr">
                <a:lnSpc>
                  <a:spcPts val="3499"/>
                </a:lnSpc>
              </a:pPr>
            </a:p>
          </p:txBody>
        </p:sp>
      </p:grpSp>
      <p:sp>
        <p:nvSpPr>
          <p:cNvPr name="TextBox 65" id="65"/>
          <p:cNvSpPr txBox="true"/>
          <p:nvPr/>
        </p:nvSpPr>
        <p:spPr>
          <a:xfrm rot="0">
            <a:off x="8157227" y="6146818"/>
            <a:ext cx="480020" cy="412750"/>
          </a:xfrm>
          <a:prstGeom prst="rect">
            <a:avLst/>
          </a:prstGeom>
        </p:spPr>
        <p:txBody>
          <a:bodyPr anchor="t" rtlCol="false" tIns="0" lIns="0" bIns="0" rIns="0">
            <a:spAutoFit/>
          </a:bodyPr>
          <a:lstStyle/>
          <a:p>
            <a:pPr algn="ctr">
              <a:lnSpc>
                <a:spcPts val="3499"/>
              </a:lnSpc>
              <a:spcBef>
                <a:spcPct val="0"/>
              </a:spcBef>
            </a:pPr>
            <a:r>
              <a:rPr lang="en-US" b="true" sz="2499" spc="49">
                <a:solidFill>
                  <a:srgbClr val="FF3131"/>
                </a:solidFill>
                <a:latin typeface="Montserrat Ultra-Bold"/>
                <a:ea typeface="Montserrat Ultra-Bold"/>
                <a:cs typeface="Montserrat Ultra-Bold"/>
                <a:sym typeface="Montserrat Ultra-Bold"/>
              </a:rPr>
              <a:t>No</a:t>
            </a:r>
          </a:p>
        </p:txBody>
      </p:sp>
      <p:sp>
        <p:nvSpPr>
          <p:cNvPr name="TextBox 66" id="66"/>
          <p:cNvSpPr txBox="true"/>
          <p:nvPr/>
        </p:nvSpPr>
        <p:spPr>
          <a:xfrm rot="0">
            <a:off x="4158135" y="7612885"/>
            <a:ext cx="616545" cy="412750"/>
          </a:xfrm>
          <a:prstGeom prst="rect">
            <a:avLst/>
          </a:prstGeom>
        </p:spPr>
        <p:txBody>
          <a:bodyPr anchor="t" rtlCol="false" tIns="0" lIns="0" bIns="0" rIns="0">
            <a:spAutoFit/>
          </a:bodyPr>
          <a:lstStyle/>
          <a:p>
            <a:pPr algn="ctr">
              <a:lnSpc>
                <a:spcPts val="3499"/>
              </a:lnSpc>
              <a:spcBef>
                <a:spcPct val="0"/>
              </a:spcBef>
            </a:pPr>
            <a:r>
              <a:rPr lang="en-US" b="true" sz="2499" spc="49">
                <a:solidFill>
                  <a:srgbClr val="6257E3"/>
                </a:solidFill>
                <a:latin typeface="Montserrat Ultra-Bold"/>
                <a:ea typeface="Montserrat Ultra-Bold"/>
                <a:cs typeface="Montserrat Ultra-Bold"/>
                <a:sym typeface="Montserrat Ultra-Bold"/>
              </a:rPr>
              <a:t>Yes</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grpSp>
        <p:nvGrpSpPr>
          <p:cNvPr name="Group 3" id="3"/>
          <p:cNvGrpSpPr/>
          <p:nvPr/>
        </p:nvGrpSpPr>
        <p:grpSpPr>
          <a:xfrm rot="-10800000">
            <a:off x="14183347"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263F6B"/>
            </a:solidFill>
          </p:spPr>
        </p:sp>
        <p:sp>
          <p:nvSpPr>
            <p:cNvPr name="TextBox 5" id="5"/>
            <p:cNvSpPr txBox="true"/>
            <p:nvPr/>
          </p:nvSpPr>
          <p:spPr>
            <a:xfrm>
              <a:off x="114300" y="-38100"/>
              <a:ext cx="948816" cy="60079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1533067" y="-624938"/>
            <a:ext cx="5726233" cy="1198000"/>
            <a:chOff x="0" y="0"/>
            <a:chExt cx="3054608" cy="639062"/>
          </a:xfrm>
        </p:grpSpPr>
        <p:sp>
          <p:nvSpPr>
            <p:cNvPr name="Freeform 7" id="7"/>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545454"/>
            </a:solidFill>
            <a:ln w="57150" cap="sq">
              <a:solidFill>
                <a:srgbClr val="FFFFFF"/>
              </a:solidFill>
              <a:prstDash val="solid"/>
              <a:miter/>
            </a:ln>
          </p:spPr>
        </p:sp>
        <p:sp>
          <p:nvSpPr>
            <p:cNvPr name="TextBox 8" id="8"/>
            <p:cNvSpPr txBox="true"/>
            <p:nvPr/>
          </p:nvSpPr>
          <p:spPr>
            <a:xfrm>
              <a:off x="114300" y="-38100"/>
              <a:ext cx="2826008" cy="677162"/>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1086039" y="601580"/>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0" id="10"/>
          <p:cNvSpPr/>
          <p:nvPr/>
        </p:nvSpPr>
        <p:spPr>
          <a:xfrm flipH="false" flipV="false" rot="0">
            <a:off x="17665700" y="8947150"/>
            <a:ext cx="1244600" cy="622300"/>
          </a:xfrm>
          <a:custGeom>
            <a:avLst/>
            <a:gdLst/>
            <a:ahLst/>
            <a:cxnLst/>
            <a:rect r="r" b="b" t="t" l="l"/>
            <a:pathLst>
              <a:path h="622300" w="1244600">
                <a:moveTo>
                  <a:pt x="0" y="0"/>
                </a:moveTo>
                <a:lnTo>
                  <a:pt x="1244600" y="0"/>
                </a:lnTo>
                <a:lnTo>
                  <a:pt x="1244600" y="622300"/>
                </a:lnTo>
                <a:lnTo>
                  <a:pt x="0" y="622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7">
              <a:extLst>
                <a:ext uri="{96DAC541-7B7A-43D3-8B79-37D633B846F1}">
                  <asvg:svgBlip xmlns:asvg="http://schemas.microsoft.com/office/drawing/2016/SVG/main" r:embed="rId8"/>
                </a:ext>
              </a:extLst>
            </a:blip>
            <a:stretch>
              <a:fillRect l="0" t="-483256" r="0" b="0"/>
            </a:stretch>
          </a:blipFill>
        </p:spPr>
      </p:sp>
      <p:sp>
        <p:nvSpPr>
          <p:cNvPr name="Freeform 12" id="12"/>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764622" y="2083652"/>
            <a:ext cx="13537700" cy="970280"/>
          </a:xfrm>
          <a:prstGeom prst="rect">
            <a:avLst/>
          </a:prstGeom>
        </p:spPr>
        <p:txBody>
          <a:bodyPr anchor="t" rtlCol="false" tIns="0" lIns="0" bIns="0" rIns="0">
            <a:spAutoFit/>
          </a:bodyPr>
          <a:lstStyle/>
          <a:p>
            <a:pPr algn="l">
              <a:lnSpc>
                <a:spcPts val="7750"/>
              </a:lnSpc>
            </a:pPr>
            <a:r>
              <a:rPr lang="en-US" b="true" sz="6200" i="true" spc="-365">
                <a:solidFill>
                  <a:srgbClr val="000000"/>
                </a:solidFill>
                <a:latin typeface="Montserrat Ultra-Bold Italics"/>
                <a:ea typeface="Montserrat Ultra-Bold Italics"/>
                <a:cs typeface="Montserrat Ultra-Bold Italics"/>
                <a:sym typeface="Montserrat Ultra-Bold Italics"/>
              </a:rPr>
              <a:t>FUNCTIONAL CONFIGURATION</a:t>
            </a:r>
          </a:p>
        </p:txBody>
      </p:sp>
      <p:grpSp>
        <p:nvGrpSpPr>
          <p:cNvPr name="Group 14" id="14"/>
          <p:cNvGrpSpPr/>
          <p:nvPr/>
        </p:nvGrpSpPr>
        <p:grpSpPr>
          <a:xfrm rot="0">
            <a:off x="-771029" y="3888927"/>
            <a:ext cx="20073959" cy="1086325"/>
            <a:chOff x="0" y="0"/>
            <a:chExt cx="5286969" cy="286110"/>
          </a:xfrm>
        </p:grpSpPr>
        <p:sp>
          <p:nvSpPr>
            <p:cNvPr name="Freeform 15" id="15"/>
            <p:cNvSpPr/>
            <p:nvPr/>
          </p:nvSpPr>
          <p:spPr>
            <a:xfrm flipH="false" flipV="false" rot="0">
              <a:off x="0" y="0"/>
              <a:ext cx="5286969" cy="286110"/>
            </a:xfrm>
            <a:custGeom>
              <a:avLst/>
              <a:gdLst/>
              <a:ahLst/>
              <a:cxnLst/>
              <a:rect r="r" b="b" t="t" l="l"/>
              <a:pathLst>
                <a:path h="286110" w="5286969">
                  <a:moveTo>
                    <a:pt x="19669" y="0"/>
                  </a:moveTo>
                  <a:lnTo>
                    <a:pt x="5267299" y="0"/>
                  </a:lnTo>
                  <a:cubicBezTo>
                    <a:pt x="5272516" y="0"/>
                    <a:pt x="5277519" y="2072"/>
                    <a:pt x="5281208" y="5761"/>
                  </a:cubicBezTo>
                  <a:cubicBezTo>
                    <a:pt x="5284896" y="9450"/>
                    <a:pt x="5286969" y="14453"/>
                    <a:pt x="5286969" y="19669"/>
                  </a:cubicBezTo>
                  <a:lnTo>
                    <a:pt x="5286969" y="266441"/>
                  </a:lnTo>
                  <a:cubicBezTo>
                    <a:pt x="5286969" y="277304"/>
                    <a:pt x="5278163" y="286110"/>
                    <a:pt x="5267299" y="286110"/>
                  </a:cubicBezTo>
                  <a:lnTo>
                    <a:pt x="19669" y="286110"/>
                  </a:lnTo>
                  <a:cubicBezTo>
                    <a:pt x="14453" y="286110"/>
                    <a:pt x="9450" y="284038"/>
                    <a:pt x="5761" y="280349"/>
                  </a:cubicBezTo>
                  <a:cubicBezTo>
                    <a:pt x="2072" y="276661"/>
                    <a:pt x="0" y="271658"/>
                    <a:pt x="0" y="266441"/>
                  </a:cubicBezTo>
                  <a:lnTo>
                    <a:pt x="0" y="19669"/>
                  </a:lnTo>
                  <a:cubicBezTo>
                    <a:pt x="0" y="8806"/>
                    <a:pt x="8806" y="0"/>
                    <a:pt x="19669" y="0"/>
                  </a:cubicBezTo>
                  <a:close/>
                </a:path>
              </a:pathLst>
            </a:custGeom>
            <a:solidFill>
              <a:srgbClr val="263F6B"/>
            </a:solidFill>
          </p:spPr>
        </p:sp>
        <p:sp>
          <p:nvSpPr>
            <p:cNvPr name="TextBox 16" id="16"/>
            <p:cNvSpPr txBox="true"/>
            <p:nvPr/>
          </p:nvSpPr>
          <p:spPr>
            <a:xfrm>
              <a:off x="0" y="-38100"/>
              <a:ext cx="5286969" cy="324210"/>
            </a:xfrm>
            <a:prstGeom prst="rect">
              <a:avLst/>
            </a:prstGeom>
          </p:spPr>
          <p:txBody>
            <a:bodyPr anchor="ctr" rtlCol="false" tIns="50800" lIns="50800" bIns="50800" rIns="50800"/>
            <a:lstStyle/>
            <a:p>
              <a:pPr algn="ctr">
                <a:lnSpc>
                  <a:spcPts val="3499"/>
                </a:lnSpc>
              </a:pPr>
            </a:p>
          </p:txBody>
        </p:sp>
      </p:grpSp>
      <p:grpSp>
        <p:nvGrpSpPr>
          <p:cNvPr name="Group 17" id="17"/>
          <p:cNvGrpSpPr/>
          <p:nvPr/>
        </p:nvGrpSpPr>
        <p:grpSpPr>
          <a:xfrm rot="0">
            <a:off x="-771029" y="5463225"/>
            <a:ext cx="20073959" cy="1086325"/>
            <a:chOff x="0" y="0"/>
            <a:chExt cx="5286969" cy="286110"/>
          </a:xfrm>
        </p:grpSpPr>
        <p:sp>
          <p:nvSpPr>
            <p:cNvPr name="Freeform 18" id="18"/>
            <p:cNvSpPr/>
            <p:nvPr/>
          </p:nvSpPr>
          <p:spPr>
            <a:xfrm flipH="false" flipV="false" rot="0">
              <a:off x="0" y="0"/>
              <a:ext cx="5286969" cy="286110"/>
            </a:xfrm>
            <a:custGeom>
              <a:avLst/>
              <a:gdLst/>
              <a:ahLst/>
              <a:cxnLst/>
              <a:rect r="r" b="b" t="t" l="l"/>
              <a:pathLst>
                <a:path h="286110" w="5286969">
                  <a:moveTo>
                    <a:pt x="19669" y="0"/>
                  </a:moveTo>
                  <a:lnTo>
                    <a:pt x="5267299" y="0"/>
                  </a:lnTo>
                  <a:cubicBezTo>
                    <a:pt x="5272516" y="0"/>
                    <a:pt x="5277519" y="2072"/>
                    <a:pt x="5281208" y="5761"/>
                  </a:cubicBezTo>
                  <a:cubicBezTo>
                    <a:pt x="5284896" y="9450"/>
                    <a:pt x="5286969" y="14453"/>
                    <a:pt x="5286969" y="19669"/>
                  </a:cubicBezTo>
                  <a:lnTo>
                    <a:pt x="5286969" y="266441"/>
                  </a:lnTo>
                  <a:cubicBezTo>
                    <a:pt x="5286969" y="277304"/>
                    <a:pt x="5278163" y="286110"/>
                    <a:pt x="5267299" y="286110"/>
                  </a:cubicBezTo>
                  <a:lnTo>
                    <a:pt x="19669" y="286110"/>
                  </a:lnTo>
                  <a:cubicBezTo>
                    <a:pt x="14453" y="286110"/>
                    <a:pt x="9450" y="284038"/>
                    <a:pt x="5761" y="280349"/>
                  </a:cubicBezTo>
                  <a:cubicBezTo>
                    <a:pt x="2072" y="276661"/>
                    <a:pt x="0" y="271658"/>
                    <a:pt x="0" y="266441"/>
                  </a:cubicBezTo>
                  <a:lnTo>
                    <a:pt x="0" y="19669"/>
                  </a:lnTo>
                  <a:cubicBezTo>
                    <a:pt x="0" y="8806"/>
                    <a:pt x="8806" y="0"/>
                    <a:pt x="19669" y="0"/>
                  </a:cubicBezTo>
                  <a:close/>
                </a:path>
              </a:pathLst>
            </a:custGeom>
            <a:solidFill>
              <a:srgbClr val="263F6B"/>
            </a:solidFill>
          </p:spPr>
        </p:sp>
        <p:sp>
          <p:nvSpPr>
            <p:cNvPr name="TextBox 19" id="19"/>
            <p:cNvSpPr txBox="true"/>
            <p:nvPr/>
          </p:nvSpPr>
          <p:spPr>
            <a:xfrm>
              <a:off x="0" y="-38100"/>
              <a:ext cx="5286969" cy="324210"/>
            </a:xfrm>
            <a:prstGeom prst="rect">
              <a:avLst/>
            </a:prstGeom>
          </p:spPr>
          <p:txBody>
            <a:bodyPr anchor="ctr" rtlCol="false" tIns="50800" lIns="50800" bIns="50800" rIns="50800"/>
            <a:lstStyle/>
            <a:p>
              <a:pPr algn="ctr">
                <a:lnSpc>
                  <a:spcPts val="3499"/>
                </a:lnSpc>
              </a:pPr>
            </a:p>
          </p:txBody>
        </p:sp>
      </p:grpSp>
      <p:grpSp>
        <p:nvGrpSpPr>
          <p:cNvPr name="Group 20" id="20"/>
          <p:cNvGrpSpPr/>
          <p:nvPr/>
        </p:nvGrpSpPr>
        <p:grpSpPr>
          <a:xfrm rot="0">
            <a:off x="-771029" y="7035325"/>
            <a:ext cx="20073959" cy="1086325"/>
            <a:chOff x="0" y="0"/>
            <a:chExt cx="5286969" cy="286110"/>
          </a:xfrm>
        </p:grpSpPr>
        <p:sp>
          <p:nvSpPr>
            <p:cNvPr name="Freeform 21" id="21"/>
            <p:cNvSpPr/>
            <p:nvPr/>
          </p:nvSpPr>
          <p:spPr>
            <a:xfrm flipH="false" flipV="false" rot="0">
              <a:off x="0" y="0"/>
              <a:ext cx="5286969" cy="286110"/>
            </a:xfrm>
            <a:custGeom>
              <a:avLst/>
              <a:gdLst/>
              <a:ahLst/>
              <a:cxnLst/>
              <a:rect r="r" b="b" t="t" l="l"/>
              <a:pathLst>
                <a:path h="286110" w="5286969">
                  <a:moveTo>
                    <a:pt x="19669" y="0"/>
                  </a:moveTo>
                  <a:lnTo>
                    <a:pt x="5267299" y="0"/>
                  </a:lnTo>
                  <a:cubicBezTo>
                    <a:pt x="5272516" y="0"/>
                    <a:pt x="5277519" y="2072"/>
                    <a:pt x="5281208" y="5761"/>
                  </a:cubicBezTo>
                  <a:cubicBezTo>
                    <a:pt x="5284896" y="9450"/>
                    <a:pt x="5286969" y="14453"/>
                    <a:pt x="5286969" y="19669"/>
                  </a:cubicBezTo>
                  <a:lnTo>
                    <a:pt x="5286969" y="266441"/>
                  </a:lnTo>
                  <a:cubicBezTo>
                    <a:pt x="5286969" y="277304"/>
                    <a:pt x="5278163" y="286110"/>
                    <a:pt x="5267299" y="286110"/>
                  </a:cubicBezTo>
                  <a:lnTo>
                    <a:pt x="19669" y="286110"/>
                  </a:lnTo>
                  <a:cubicBezTo>
                    <a:pt x="14453" y="286110"/>
                    <a:pt x="9450" y="284038"/>
                    <a:pt x="5761" y="280349"/>
                  </a:cubicBezTo>
                  <a:cubicBezTo>
                    <a:pt x="2072" y="276661"/>
                    <a:pt x="0" y="271658"/>
                    <a:pt x="0" y="266441"/>
                  </a:cubicBezTo>
                  <a:lnTo>
                    <a:pt x="0" y="19669"/>
                  </a:lnTo>
                  <a:cubicBezTo>
                    <a:pt x="0" y="8806"/>
                    <a:pt x="8806" y="0"/>
                    <a:pt x="19669" y="0"/>
                  </a:cubicBezTo>
                  <a:close/>
                </a:path>
              </a:pathLst>
            </a:custGeom>
            <a:solidFill>
              <a:srgbClr val="263F6B"/>
            </a:solidFill>
          </p:spPr>
        </p:sp>
        <p:sp>
          <p:nvSpPr>
            <p:cNvPr name="TextBox 22" id="22"/>
            <p:cNvSpPr txBox="true"/>
            <p:nvPr/>
          </p:nvSpPr>
          <p:spPr>
            <a:xfrm>
              <a:off x="0" y="-38100"/>
              <a:ext cx="5286969" cy="324210"/>
            </a:xfrm>
            <a:prstGeom prst="rect">
              <a:avLst/>
            </a:prstGeom>
          </p:spPr>
          <p:txBody>
            <a:bodyPr anchor="ctr" rtlCol="false" tIns="50800" lIns="50800" bIns="50800" rIns="50800"/>
            <a:lstStyle/>
            <a:p>
              <a:pPr algn="ctr">
                <a:lnSpc>
                  <a:spcPts val="3499"/>
                </a:lnSpc>
              </a:pPr>
            </a:p>
          </p:txBody>
        </p:sp>
      </p:grpSp>
      <p:sp>
        <p:nvSpPr>
          <p:cNvPr name="TextBox 23" id="23"/>
          <p:cNvSpPr txBox="true"/>
          <p:nvPr/>
        </p:nvSpPr>
        <p:spPr>
          <a:xfrm rot="0">
            <a:off x="1879990" y="3494963"/>
            <a:ext cx="13537700" cy="4432300"/>
          </a:xfrm>
          <a:prstGeom prst="rect">
            <a:avLst/>
          </a:prstGeom>
        </p:spPr>
        <p:txBody>
          <a:bodyPr anchor="t" rtlCol="false" tIns="0" lIns="0" bIns="0" rIns="0">
            <a:spAutoFit/>
          </a:bodyPr>
          <a:lstStyle/>
          <a:p>
            <a:pPr algn="l">
              <a:lnSpc>
                <a:spcPts val="12200"/>
              </a:lnSpc>
            </a:pPr>
            <a:r>
              <a:rPr lang="en-US" b="true" sz="5000" spc="-295">
                <a:solidFill>
                  <a:srgbClr val="FFFFFF"/>
                </a:solidFill>
                <a:latin typeface="Montserrat Medium"/>
                <a:ea typeface="Montserrat Medium"/>
                <a:cs typeface="Montserrat Medium"/>
                <a:sym typeface="Montserrat Medium"/>
              </a:rPr>
              <a:t>1. COMPANY ENTERPRISE STRUCTURE </a:t>
            </a:r>
          </a:p>
          <a:p>
            <a:pPr algn="l">
              <a:lnSpc>
                <a:spcPts val="12200"/>
              </a:lnSpc>
            </a:pPr>
            <a:r>
              <a:rPr lang="en-US" b="true" sz="5000" spc="-295">
                <a:solidFill>
                  <a:srgbClr val="FFFFFF"/>
                </a:solidFill>
                <a:latin typeface="Montserrat Medium"/>
                <a:ea typeface="Montserrat Medium"/>
                <a:cs typeface="Montserrat Medium"/>
                <a:sym typeface="Montserrat Medium"/>
              </a:rPr>
              <a:t>2. </a:t>
            </a:r>
            <a:r>
              <a:rPr lang="en-US" b="true" sz="5000" spc="-295">
                <a:solidFill>
                  <a:srgbClr val="FFFFFF"/>
                </a:solidFill>
                <a:latin typeface="Montserrat Medium"/>
                <a:ea typeface="Montserrat Medium"/>
                <a:cs typeface="Montserrat Medium"/>
                <a:sym typeface="Montserrat Medium"/>
              </a:rPr>
              <a:t>THE STOCK SALES &amp; RETURN PROCESS</a:t>
            </a:r>
          </a:p>
          <a:p>
            <a:pPr algn="l">
              <a:lnSpc>
                <a:spcPts val="12200"/>
              </a:lnSpc>
            </a:pPr>
            <a:r>
              <a:rPr lang="en-US" b="true" sz="5000" spc="-295">
                <a:solidFill>
                  <a:srgbClr val="FFFFFF"/>
                </a:solidFill>
                <a:latin typeface="Montserrat Medium"/>
                <a:ea typeface="Montserrat Medium"/>
                <a:cs typeface="Montserrat Medium"/>
                <a:sym typeface="Montserrat Medium"/>
              </a:rPr>
              <a:t>3.</a:t>
            </a:r>
            <a:r>
              <a:rPr lang="en-US" b="true" sz="5000" spc="-295">
                <a:solidFill>
                  <a:srgbClr val="FFFFFF"/>
                </a:solidFill>
                <a:latin typeface="Montserrat Medium"/>
                <a:ea typeface="Montserrat Medium"/>
                <a:cs typeface="Montserrat Medium"/>
                <a:sym typeface="Montserrat Medium"/>
              </a:rPr>
              <a:t> MASTER DATA</a:t>
            </a:r>
          </a:p>
        </p:txBody>
      </p:sp>
      <p:sp>
        <p:nvSpPr>
          <p:cNvPr name="Freeform 24" id="24"/>
          <p:cNvSpPr/>
          <p:nvPr/>
        </p:nvSpPr>
        <p:spPr>
          <a:xfrm flipH="false" flipV="false" rot="0">
            <a:off x="772021" y="465685"/>
            <a:ext cx="1674514" cy="653061"/>
          </a:xfrm>
          <a:custGeom>
            <a:avLst/>
            <a:gdLst/>
            <a:ahLst/>
            <a:cxnLst/>
            <a:rect r="r" b="b" t="t" l="l"/>
            <a:pathLst>
              <a:path h="653061" w="1674514">
                <a:moveTo>
                  <a:pt x="0" y="0"/>
                </a:moveTo>
                <a:lnTo>
                  <a:pt x="1674515" y="0"/>
                </a:lnTo>
                <a:lnTo>
                  <a:pt x="1674515" y="653061"/>
                </a:lnTo>
                <a:lnTo>
                  <a:pt x="0" y="653061"/>
                </a:lnTo>
                <a:lnTo>
                  <a:pt x="0" y="0"/>
                </a:lnTo>
                <a:close/>
              </a:path>
            </a:pathLst>
          </a:custGeom>
          <a:blipFill>
            <a:blip r:embed="rId11"/>
            <a:stretch>
              <a:fillRect l="0" t="0" r="0" b="0"/>
            </a:stretch>
          </a:blipFill>
        </p:spPr>
      </p:sp>
      <p:grpSp>
        <p:nvGrpSpPr>
          <p:cNvPr name="Group 25" id="25"/>
          <p:cNvGrpSpPr/>
          <p:nvPr/>
        </p:nvGrpSpPr>
        <p:grpSpPr>
          <a:xfrm rot="0">
            <a:off x="17122519" y="9355196"/>
            <a:ext cx="820278" cy="704927"/>
            <a:chOff x="0" y="0"/>
            <a:chExt cx="812800" cy="698500"/>
          </a:xfrm>
        </p:grpSpPr>
        <p:sp>
          <p:nvSpPr>
            <p:cNvPr name="Freeform 26" id="2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82953"/>
            </a:solidFill>
            <a:ln w="9525" cap="sq">
              <a:solidFill>
                <a:srgbClr val="FFFFFF"/>
              </a:solidFill>
              <a:prstDash val="solid"/>
              <a:miter/>
            </a:ln>
          </p:spPr>
        </p:sp>
        <p:sp>
          <p:nvSpPr>
            <p:cNvPr name="TextBox 27" id="27"/>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FFFFFF"/>
                  </a:solidFill>
                  <a:latin typeface="Montserrat Light"/>
                  <a:ea typeface="Montserrat Light"/>
                  <a:cs typeface="Montserrat Light"/>
                  <a:sym typeface="Montserrat Light"/>
                </a:rPr>
                <a:t>12</a:t>
              </a:r>
            </a:p>
          </p:txBody>
        </p:sp>
      </p:gr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18444"/>
            </a:stretch>
          </a:blipFill>
        </p:spPr>
      </p:sp>
      <p:grpSp>
        <p:nvGrpSpPr>
          <p:cNvPr name="Group 3" id="3"/>
          <p:cNvGrpSpPr/>
          <p:nvPr/>
        </p:nvGrpSpPr>
        <p:grpSpPr>
          <a:xfrm rot="0">
            <a:off x="-1431463" y="9251081"/>
            <a:ext cx="6079663" cy="2446670"/>
            <a:chOff x="0" y="0"/>
            <a:chExt cx="1398218" cy="562692"/>
          </a:xfrm>
        </p:grpSpPr>
        <p:sp>
          <p:nvSpPr>
            <p:cNvPr name="Freeform 4" id="4"/>
            <p:cNvSpPr/>
            <p:nvPr/>
          </p:nvSpPr>
          <p:spPr>
            <a:xfrm flipH="false" flipV="false" rot="0">
              <a:off x="0" y="0"/>
              <a:ext cx="1398218" cy="562692"/>
            </a:xfrm>
            <a:custGeom>
              <a:avLst/>
              <a:gdLst/>
              <a:ahLst/>
              <a:cxnLst/>
              <a:rect r="r" b="b" t="t" l="l"/>
              <a:pathLst>
                <a:path h="562692" w="1398218">
                  <a:moveTo>
                    <a:pt x="1398218" y="281346"/>
                  </a:moveTo>
                  <a:lnTo>
                    <a:pt x="1195018" y="562692"/>
                  </a:lnTo>
                  <a:lnTo>
                    <a:pt x="203200" y="562692"/>
                  </a:lnTo>
                  <a:lnTo>
                    <a:pt x="0" y="281346"/>
                  </a:lnTo>
                  <a:lnTo>
                    <a:pt x="203200" y="0"/>
                  </a:lnTo>
                  <a:lnTo>
                    <a:pt x="1195018" y="0"/>
                  </a:lnTo>
                  <a:lnTo>
                    <a:pt x="1398218" y="281346"/>
                  </a:lnTo>
                  <a:close/>
                </a:path>
              </a:pathLst>
            </a:custGeom>
            <a:solidFill>
              <a:srgbClr val="082953"/>
            </a:solidFill>
          </p:spPr>
        </p:sp>
        <p:sp>
          <p:nvSpPr>
            <p:cNvPr name="TextBox 5" id="5"/>
            <p:cNvSpPr txBox="true"/>
            <p:nvPr/>
          </p:nvSpPr>
          <p:spPr>
            <a:xfrm>
              <a:off x="114300" y="-38100"/>
              <a:ext cx="1169618" cy="60079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7935826" y="-1962"/>
            <a:ext cx="163964" cy="11699713"/>
            <a:chOff x="0" y="0"/>
            <a:chExt cx="43184" cy="3081406"/>
          </a:xfrm>
        </p:grpSpPr>
        <p:sp>
          <p:nvSpPr>
            <p:cNvPr name="Freeform 7" id="7"/>
            <p:cNvSpPr/>
            <p:nvPr/>
          </p:nvSpPr>
          <p:spPr>
            <a:xfrm flipH="false" flipV="false" rot="0">
              <a:off x="0" y="0"/>
              <a:ext cx="43184" cy="3081406"/>
            </a:xfrm>
            <a:custGeom>
              <a:avLst/>
              <a:gdLst/>
              <a:ahLst/>
              <a:cxnLst/>
              <a:rect r="r" b="b" t="t" l="l"/>
              <a:pathLst>
                <a:path h="3081406" w="43184">
                  <a:moveTo>
                    <a:pt x="0" y="0"/>
                  </a:moveTo>
                  <a:lnTo>
                    <a:pt x="43184" y="0"/>
                  </a:lnTo>
                  <a:lnTo>
                    <a:pt x="43184" y="3081406"/>
                  </a:lnTo>
                  <a:lnTo>
                    <a:pt x="0" y="3081406"/>
                  </a:lnTo>
                  <a:close/>
                </a:path>
              </a:pathLst>
            </a:custGeom>
            <a:solidFill>
              <a:srgbClr val="082953"/>
            </a:solidFill>
          </p:spPr>
        </p:sp>
        <p:sp>
          <p:nvSpPr>
            <p:cNvPr name="TextBox 8" id="8"/>
            <p:cNvSpPr txBox="true"/>
            <p:nvPr/>
          </p:nvSpPr>
          <p:spPr>
            <a:xfrm>
              <a:off x="0" y="-38100"/>
              <a:ext cx="43184" cy="3119506"/>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1244600" y="9762097"/>
            <a:ext cx="16014700" cy="1198000"/>
            <a:chOff x="0" y="0"/>
            <a:chExt cx="8542899" cy="639062"/>
          </a:xfrm>
        </p:grpSpPr>
        <p:sp>
          <p:nvSpPr>
            <p:cNvPr name="Freeform 10" id="10"/>
            <p:cNvSpPr/>
            <p:nvPr/>
          </p:nvSpPr>
          <p:spPr>
            <a:xfrm flipH="false" flipV="false" rot="0">
              <a:off x="0" y="0"/>
              <a:ext cx="8542899" cy="639062"/>
            </a:xfrm>
            <a:custGeom>
              <a:avLst/>
              <a:gdLst/>
              <a:ahLst/>
              <a:cxnLst/>
              <a:rect r="r" b="b" t="t" l="l"/>
              <a:pathLst>
                <a:path h="639062" w="8542899">
                  <a:moveTo>
                    <a:pt x="8542899" y="319531"/>
                  </a:moveTo>
                  <a:lnTo>
                    <a:pt x="8339699" y="639062"/>
                  </a:lnTo>
                  <a:lnTo>
                    <a:pt x="203200" y="639062"/>
                  </a:lnTo>
                  <a:lnTo>
                    <a:pt x="0" y="319531"/>
                  </a:lnTo>
                  <a:lnTo>
                    <a:pt x="203200" y="0"/>
                  </a:lnTo>
                  <a:lnTo>
                    <a:pt x="8339699" y="0"/>
                  </a:lnTo>
                  <a:lnTo>
                    <a:pt x="8542899" y="319531"/>
                  </a:lnTo>
                  <a:close/>
                </a:path>
              </a:pathLst>
            </a:custGeom>
            <a:solidFill>
              <a:srgbClr val="545454"/>
            </a:solidFill>
            <a:ln w="57150" cap="sq">
              <a:solidFill>
                <a:srgbClr val="FFFFFF"/>
              </a:solidFill>
              <a:prstDash val="solid"/>
              <a:miter/>
            </a:ln>
          </p:spPr>
        </p:sp>
        <p:sp>
          <p:nvSpPr>
            <p:cNvPr name="TextBox 11" id="11"/>
            <p:cNvSpPr txBox="true"/>
            <p:nvPr/>
          </p:nvSpPr>
          <p:spPr>
            <a:xfrm>
              <a:off x="114300" y="-38100"/>
              <a:ext cx="8314299" cy="677162"/>
            </a:xfrm>
            <a:prstGeom prst="rect">
              <a:avLst/>
            </a:prstGeom>
          </p:spPr>
          <p:txBody>
            <a:bodyPr anchor="ctr" rtlCol="false" tIns="50800" lIns="50800" bIns="50800" rIns="50800"/>
            <a:lstStyle/>
            <a:p>
              <a:pPr algn="ctr">
                <a:lnSpc>
                  <a:spcPts val="3499"/>
                </a:lnSpc>
              </a:pPr>
            </a:p>
          </p:txBody>
        </p:sp>
      </p:grpSp>
      <p:sp>
        <p:nvSpPr>
          <p:cNvPr name="Freeform 12" id="12"/>
          <p:cNvSpPr/>
          <p:nvPr/>
        </p:nvSpPr>
        <p:spPr>
          <a:xfrm flipH="false" flipV="false" rot="5400000">
            <a:off x="-1086039" y="-347164"/>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3" id="13"/>
          <p:cNvSpPr/>
          <p:nvPr/>
        </p:nvSpPr>
        <p:spPr>
          <a:xfrm flipH="false" flipV="false" rot="0">
            <a:off x="17597510" y="-464532"/>
            <a:ext cx="1196074" cy="1037594"/>
          </a:xfrm>
          <a:custGeom>
            <a:avLst/>
            <a:gdLst/>
            <a:ahLst/>
            <a:cxnLst/>
            <a:rect r="r" b="b" t="t" l="l"/>
            <a:pathLst>
              <a:path h="1037594" w="1196074">
                <a:moveTo>
                  <a:pt x="0" y="0"/>
                </a:moveTo>
                <a:lnTo>
                  <a:pt x="1196075" y="0"/>
                </a:lnTo>
                <a:lnTo>
                  <a:pt x="1196075" y="1037594"/>
                </a:lnTo>
                <a:lnTo>
                  <a:pt x="0" y="10375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4871582" y="1007224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772021" y="465685"/>
            <a:ext cx="1674514" cy="653061"/>
          </a:xfrm>
          <a:custGeom>
            <a:avLst/>
            <a:gdLst/>
            <a:ahLst/>
            <a:cxnLst/>
            <a:rect r="r" b="b" t="t" l="l"/>
            <a:pathLst>
              <a:path h="653061" w="1674514">
                <a:moveTo>
                  <a:pt x="0" y="0"/>
                </a:moveTo>
                <a:lnTo>
                  <a:pt x="1674515" y="0"/>
                </a:lnTo>
                <a:lnTo>
                  <a:pt x="1674515" y="653061"/>
                </a:lnTo>
                <a:lnTo>
                  <a:pt x="0" y="653061"/>
                </a:lnTo>
                <a:lnTo>
                  <a:pt x="0" y="0"/>
                </a:lnTo>
                <a:close/>
              </a:path>
            </a:pathLst>
          </a:custGeom>
          <a:blipFill>
            <a:blip r:embed="rId9"/>
            <a:stretch>
              <a:fillRect l="0" t="0" r="0" b="0"/>
            </a:stretch>
          </a:blipFill>
        </p:spPr>
      </p:sp>
      <p:grpSp>
        <p:nvGrpSpPr>
          <p:cNvPr name="Group 16" id="16"/>
          <p:cNvGrpSpPr/>
          <p:nvPr/>
        </p:nvGrpSpPr>
        <p:grpSpPr>
          <a:xfrm rot="0">
            <a:off x="17122519" y="9355196"/>
            <a:ext cx="820278" cy="704927"/>
            <a:chOff x="0" y="0"/>
            <a:chExt cx="812800" cy="698500"/>
          </a:xfrm>
        </p:grpSpPr>
        <p:sp>
          <p:nvSpPr>
            <p:cNvPr name="Freeform 17" id="1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82953"/>
            </a:solidFill>
            <a:ln w="9525" cap="sq">
              <a:solidFill>
                <a:srgbClr val="FFFFFF"/>
              </a:solidFill>
              <a:prstDash val="solid"/>
              <a:miter/>
            </a:ln>
          </p:spPr>
        </p:sp>
        <p:sp>
          <p:nvSpPr>
            <p:cNvPr name="TextBox 18" id="18"/>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FFFFFF"/>
                  </a:solidFill>
                  <a:latin typeface="Montserrat Light"/>
                  <a:ea typeface="Montserrat Light"/>
                  <a:cs typeface="Montserrat Light"/>
                  <a:sym typeface="Montserrat Light"/>
                </a:rPr>
                <a:t>13</a:t>
              </a:r>
            </a:p>
          </p:txBody>
        </p:sp>
      </p:grpSp>
      <p:grpSp>
        <p:nvGrpSpPr>
          <p:cNvPr name="Group 19" id="19"/>
          <p:cNvGrpSpPr/>
          <p:nvPr/>
        </p:nvGrpSpPr>
        <p:grpSpPr>
          <a:xfrm rot="0">
            <a:off x="9379107" y="258526"/>
            <a:ext cx="8316136" cy="9264716"/>
            <a:chOff x="0" y="0"/>
            <a:chExt cx="11088181" cy="12352955"/>
          </a:xfrm>
        </p:grpSpPr>
        <p:grpSp>
          <p:nvGrpSpPr>
            <p:cNvPr name="Group 20" id="20"/>
            <p:cNvGrpSpPr/>
            <p:nvPr/>
          </p:nvGrpSpPr>
          <p:grpSpPr>
            <a:xfrm rot="0">
              <a:off x="4348747" y="0"/>
              <a:ext cx="2390687" cy="1102022"/>
              <a:chOff x="0" y="0"/>
              <a:chExt cx="472234" cy="217683"/>
            </a:xfrm>
          </p:grpSpPr>
          <p:sp>
            <p:nvSpPr>
              <p:cNvPr name="Freeform 21" id="21"/>
              <p:cNvSpPr/>
              <p:nvPr/>
            </p:nvSpPr>
            <p:spPr>
              <a:xfrm flipH="false" flipV="false" rot="0">
                <a:off x="0" y="0"/>
                <a:ext cx="472234" cy="217683"/>
              </a:xfrm>
              <a:custGeom>
                <a:avLst/>
                <a:gdLst/>
                <a:ahLst/>
                <a:cxnLst/>
                <a:rect r="r" b="b" t="t" l="l"/>
                <a:pathLst>
                  <a:path h="217683" w="472234">
                    <a:moveTo>
                      <a:pt x="0" y="0"/>
                    </a:moveTo>
                    <a:lnTo>
                      <a:pt x="472234" y="0"/>
                    </a:lnTo>
                    <a:lnTo>
                      <a:pt x="472234" y="217683"/>
                    </a:lnTo>
                    <a:lnTo>
                      <a:pt x="0" y="217683"/>
                    </a:lnTo>
                    <a:close/>
                  </a:path>
                </a:pathLst>
              </a:custGeom>
              <a:solidFill>
                <a:srgbClr val="263F6B"/>
              </a:solidFill>
            </p:spPr>
          </p:sp>
          <p:sp>
            <p:nvSpPr>
              <p:cNvPr name="TextBox 22" id="22"/>
              <p:cNvSpPr txBox="true"/>
              <p:nvPr/>
            </p:nvSpPr>
            <p:spPr>
              <a:xfrm>
                <a:off x="0" y="-38100"/>
                <a:ext cx="472234" cy="255783"/>
              </a:xfrm>
              <a:prstGeom prst="rect">
                <a:avLst/>
              </a:prstGeom>
            </p:spPr>
            <p:txBody>
              <a:bodyPr anchor="ctr" rtlCol="false" tIns="50800" lIns="50800" bIns="50800" rIns="50800"/>
              <a:lstStyle/>
              <a:p>
                <a:pPr algn="ctr">
                  <a:lnSpc>
                    <a:spcPts val="2660"/>
                  </a:lnSpc>
                </a:pPr>
                <a:r>
                  <a:rPr lang="en-US" b="true" sz="1900" spc="38">
                    <a:solidFill>
                      <a:srgbClr val="FFFFFF"/>
                    </a:solidFill>
                    <a:latin typeface="Montserrat Semi-Bold"/>
                    <a:ea typeface="Montserrat Semi-Bold"/>
                    <a:cs typeface="Montserrat Semi-Bold"/>
                    <a:sym typeface="Montserrat Semi-Bold"/>
                  </a:rPr>
                  <a:t>Client</a:t>
                </a:r>
              </a:p>
              <a:p>
                <a:pPr algn="ctr">
                  <a:lnSpc>
                    <a:spcPts val="2660"/>
                  </a:lnSpc>
                </a:pPr>
                <a:r>
                  <a:rPr lang="en-US" b="true" sz="1900" spc="38">
                    <a:solidFill>
                      <a:srgbClr val="FFFFFF"/>
                    </a:solidFill>
                    <a:latin typeface="Montserrat Semi-Bold"/>
                    <a:ea typeface="Montserrat Semi-Bold"/>
                    <a:cs typeface="Montserrat Semi-Bold"/>
                    <a:sym typeface="Montserrat Semi-Bold"/>
                  </a:rPr>
                  <a:t>(324)</a:t>
                </a:r>
              </a:p>
            </p:txBody>
          </p:sp>
        </p:grpSp>
        <p:grpSp>
          <p:nvGrpSpPr>
            <p:cNvPr name="Group 23" id="23"/>
            <p:cNvGrpSpPr/>
            <p:nvPr/>
          </p:nvGrpSpPr>
          <p:grpSpPr>
            <a:xfrm rot="0">
              <a:off x="4001581" y="1904982"/>
              <a:ext cx="3085020" cy="1102022"/>
              <a:chOff x="0" y="0"/>
              <a:chExt cx="609387" cy="217683"/>
            </a:xfrm>
          </p:grpSpPr>
          <p:sp>
            <p:nvSpPr>
              <p:cNvPr name="Freeform 24" id="24"/>
              <p:cNvSpPr/>
              <p:nvPr/>
            </p:nvSpPr>
            <p:spPr>
              <a:xfrm flipH="false" flipV="false" rot="0">
                <a:off x="0" y="0"/>
                <a:ext cx="609387" cy="217683"/>
              </a:xfrm>
              <a:custGeom>
                <a:avLst/>
                <a:gdLst/>
                <a:ahLst/>
                <a:cxnLst/>
                <a:rect r="r" b="b" t="t" l="l"/>
                <a:pathLst>
                  <a:path h="217683" w="609387">
                    <a:moveTo>
                      <a:pt x="0" y="0"/>
                    </a:moveTo>
                    <a:lnTo>
                      <a:pt x="609387" y="0"/>
                    </a:lnTo>
                    <a:lnTo>
                      <a:pt x="609387" y="217683"/>
                    </a:lnTo>
                    <a:lnTo>
                      <a:pt x="0" y="217683"/>
                    </a:lnTo>
                    <a:close/>
                  </a:path>
                </a:pathLst>
              </a:custGeom>
              <a:solidFill>
                <a:srgbClr val="263F6B"/>
              </a:solidFill>
            </p:spPr>
          </p:sp>
          <p:sp>
            <p:nvSpPr>
              <p:cNvPr name="TextBox 25" id="25"/>
              <p:cNvSpPr txBox="true"/>
              <p:nvPr/>
            </p:nvSpPr>
            <p:spPr>
              <a:xfrm>
                <a:off x="0" y="-38100"/>
                <a:ext cx="609387" cy="255783"/>
              </a:xfrm>
              <a:prstGeom prst="rect">
                <a:avLst/>
              </a:prstGeom>
            </p:spPr>
            <p:txBody>
              <a:bodyPr anchor="ctr" rtlCol="false" tIns="50800" lIns="50800" bIns="50800" rIns="50800"/>
              <a:lstStyle/>
              <a:p>
                <a:pPr algn="ctr">
                  <a:lnSpc>
                    <a:spcPts val="2660"/>
                  </a:lnSpc>
                </a:pPr>
                <a:r>
                  <a:rPr lang="en-US" b="true" sz="1900" spc="38">
                    <a:solidFill>
                      <a:srgbClr val="FFFFFF"/>
                    </a:solidFill>
                    <a:latin typeface="Montserrat Semi-Bold"/>
                    <a:ea typeface="Montserrat Semi-Bold"/>
                    <a:cs typeface="Montserrat Semi-Bold"/>
                    <a:sym typeface="Montserrat Semi-Bold"/>
                  </a:rPr>
                  <a:t>Company Code </a:t>
                </a:r>
              </a:p>
              <a:p>
                <a:pPr algn="ctr">
                  <a:lnSpc>
                    <a:spcPts val="2660"/>
                  </a:lnSpc>
                </a:pPr>
                <a:r>
                  <a:rPr lang="en-US" b="true" sz="1900" spc="38">
                    <a:solidFill>
                      <a:srgbClr val="FFFFFF"/>
                    </a:solidFill>
                    <a:latin typeface="Montserrat Semi-Bold"/>
                    <a:ea typeface="Montserrat Semi-Bold"/>
                    <a:cs typeface="Montserrat Semi-Bold"/>
                    <a:sym typeface="Montserrat Semi-Bold"/>
                  </a:rPr>
                  <a:t>(FU24)</a:t>
                </a:r>
              </a:p>
            </p:txBody>
          </p:sp>
        </p:grpSp>
        <p:grpSp>
          <p:nvGrpSpPr>
            <p:cNvPr name="Group 26" id="26"/>
            <p:cNvGrpSpPr/>
            <p:nvPr/>
          </p:nvGrpSpPr>
          <p:grpSpPr>
            <a:xfrm rot="0">
              <a:off x="0" y="3421414"/>
              <a:ext cx="11088181" cy="5140297"/>
              <a:chOff x="0" y="0"/>
              <a:chExt cx="2190258" cy="1015367"/>
            </a:xfrm>
          </p:grpSpPr>
          <p:sp>
            <p:nvSpPr>
              <p:cNvPr name="Freeform 27" id="27"/>
              <p:cNvSpPr/>
              <p:nvPr/>
            </p:nvSpPr>
            <p:spPr>
              <a:xfrm flipH="false" flipV="false" rot="0">
                <a:off x="0" y="0"/>
                <a:ext cx="2190258" cy="1015367"/>
              </a:xfrm>
              <a:custGeom>
                <a:avLst/>
                <a:gdLst/>
                <a:ahLst/>
                <a:cxnLst/>
                <a:rect r="r" b="b" t="t" l="l"/>
                <a:pathLst>
                  <a:path h="1015367" w="2190258">
                    <a:moveTo>
                      <a:pt x="0" y="0"/>
                    </a:moveTo>
                    <a:lnTo>
                      <a:pt x="2190258" y="0"/>
                    </a:lnTo>
                    <a:lnTo>
                      <a:pt x="2190258" y="1015367"/>
                    </a:lnTo>
                    <a:lnTo>
                      <a:pt x="0" y="1015367"/>
                    </a:lnTo>
                    <a:close/>
                  </a:path>
                </a:pathLst>
              </a:custGeom>
              <a:solidFill>
                <a:srgbClr val="000000">
                  <a:alpha val="0"/>
                </a:srgbClr>
              </a:solidFill>
              <a:ln w="19050" cap="sq">
                <a:solidFill>
                  <a:srgbClr val="405684"/>
                </a:solidFill>
                <a:prstDash val="dash"/>
                <a:miter/>
              </a:ln>
            </p:spPr>
          </p:sp>
          <p:sp>
            <p:nvSpPr>
              <p:cNvPr name="TextBox 28" id="28"/>
              <p:cNvSpPr txBox="true"/>
              <p:nvPr/>
            </p:nvSpPr>
            <p:spPr>
              <a:xfrm>
                <a:off x="0" y="-38100"/>
                <a:ext cx="2190258" cy="1053467"/>
              </a:xfrm>
              <a:prstGeom prst="rect">
                <a:avLst/>
              </a:prstGeom>
            </p:spPr>
            <p:txBody>
              <a:bodyPr anchor="ctr" rtlCol="false" tIns="50800" lIns="50800" bIns="50800" rIns="50800"/>
              <a:lstStyle/>
              <a:p>
                <a:pPr algn="ctr">
                  <a:lnSpc>
                    <a:spcPts val="3499"/>
                  </a:lnSpc>
                </a:pPr>
              </a:p>
            </p:txBody>
          </p:sp>
        </p:grpSp>
        <p:grpSp>
          <p:nvGrpSpPr>
            <p:cNvPr name="Group 29" id="29"/>
            <p:cNvGrpSpPr/>
            <p:nvPr/>
          </p:nvGrpSpPr>
          <p:grpSpPr>
            <a:xfrm rot="0">
              <a:off x="3604200" y="4226204"/>
              <a:ext cx="3879780" cy="1102022"/>
              <a:chOff x="0" y="0"/>
              <a:chExt cx="766376" cy="217683"/>
            </a:xfrm>
          </p:grpSpPr>
          <p:sp>
            <p:nvSpPr>
              <p:cNvPr name="Freeform 30" id="30"/>
              <p:cNvSpPr/>
              <p:nvPr/>
            </p:nvSpPr>
            <p:spPr>
              <a:xfrm flipH="false" flipV="false" rot="0">
                <a:off x="0" y="0"/>
                <a:ext cx="766376" cy="217683"/>
              </a:xfrm>
              <a:custGeom>
                <a:avLst/>
                <a:gdLst/>
                <a:ahLst/>
                <a:cxnLst/>
                <a:rect r="r" b="b" t="t" l="l"/>
                <a:pathLst>
                  <a:path h="217683" w="766376">
                    <a:moveTo>
                      <a:pt x="0" y="0"/>
                    </a:moveTo>
                    <a:lnTo>
                      <a:pt x="766376" y="0"/>
                    </a:lnTo>
                    <a:lnTo>
                      <a:pt x="766376" y="217683"/>
                    </a:lnTo>
                    <a:lnTo>
                      <a:pt x="0" y="217683"/>
                    </a:lnTo>
                    <a:close/>
                  </a:path>
                </a:pathLst>
              </a:custGeom>
              <a:solidFill>
                <a:srgbClr val="263F6B"/>
              </a:solidFill>
            </p:spPr>
          </p:sp>
          <p:sp>
            <p:nvSpPr>
              <p:cNvPr name="TextBox 31" id="31"/>
              <p:cNvSpPr txBox="true"/>
              <p:nvPr/>
            </p:nvSpPr>
            <p:spPr>
              <a:xfrm>
                <a:off x="0" y="-38100"/>
                <a:ext cx="766376" cy="255783"/>
              </a:xfrm>
              <a:prstGeom prst="rect">
                <a:avLst/>
              </a:prstGeom>
            </p:spPr>
            <p:txBody>
              <a:bodyPr anchor="ctr" rtlCol="false" tIns="50800" lIns="50800" bIns="50800" rIns="50800"/>
              <a:lstStyle/>
              <a:p>
                <a:pPr algn="ctr">
                  <a:lnSpc>
                    <a:spcPts val="2660"/>
                  </a:lnSpc>
                </a:pPr>
                <a:r>
                  <a:rPr lang="en-US" b="true" sz="1900" spc="38">
                    <a:solidFill>
                      <a:srgbClr val="FFFFFF"/>
                    </a:solidFill>
                    <a:latin typeface="Montserrat Bold"/>
                    <a:ea typeface="Montserrat Bold"/>
                    <a:cs typeface="Montserrat Bold"/>
                    <a:sym typeface="Montserrat Bold"/>
                  </a:rPr>
                  <a:t>Sales Organization</a:t>
                </a:r>
              </a:p>
              <a:p>
                <a:pPr algn="ctr">
                  <a:lnSpc>
                    <a:spcPts val="2660"/>
                  </a:lnSpc>
                </a:pPr>
                <a:r>
                  <a:rPr lang="en-US" b="true" sz="1900" spc="38">
                    <a:solidFill>
                      <a:srgbClr val="FFFFFF"/>
                    </a:solidFill>
                    <a:latin typeface="Montserrat Bold"/>
                    <a:ea typeface="Montserrat Bold"/>
                    <a:cs typeface="Montserrat Bold"/>
                    <a:sym typeface="Montserrat Bold"/>
                  </a:rPr>
                  <a:t>(FU24)</a:t>
                </a:r>
              </a:p>
            </p:txBody>
          </p:sp>
        </p:grpSp>
        <p:grpSp>
          <p:nvGrpSpPr>
            <p:cNvPr name="Group 32" id="32"/>
            <p:cNvGrpSpPr/>
            <p:nvPr/>
          </p:nvGrpSpPr>
          <p:grpSpPr>
            <a:xfrm rot="0">
              <a:off x="763631" y="6392307"/>
              <a:ext cx="4136155" cy="1189931"/>
              <a:chOff x="0" y="0"/>
              <a:chExt cx="817018" cy="235048"/>
            </a:xfrm>
          </p:grpSpPr>
          <p:sp>
            <p:nvSpPr>
              <p:cNvPr name="Freeform 33" id="33"/>
              <p:cNvSpPr/>
              <p:nvPr/>
            </p:nvSpPr>
            <p:spPr>
              <a:xfrm flipH="false" flipV="false" rot="0">
                <a:off x="0" y="0"/>
                <a:ext cx="817018" cy="235048"/>
              </a:xfrm>
              <a:custGeom>
                <a:avLst/>
                <a:gdLst/>
                <a:ahLst/>
                <a:cxnLst/>
                <a:rect r="r" b="b" t="t" l="l"/>
                <a:pathLst>
                  <a:path h="235048" w="817018">
                    <a:moveTo>
                      <a:pt x="0" y="0"/>
                    </a:moveTo>
                    <a:lnTo>
                      <a:pt x="817018" y="0"/>
                    </a:lnTo>
                    <a:lnTo>
                      <a:pt x="817018" y="235048"/>
                    </a:lnTo>
                    <a:lnTo>
                      <a:pt x="0" y="235048"/>
                    </a:lnTo>
                    <a:close/>
                  </a:path>
                </a:pathLst>
              </a:custGeom>
              <a:solidFill>
                <a:srgbClr val="263F6B"/>
              </a:solidFill>
            </p:spPr>
          </p:sp>
          <p:sp>
            <p:nvSpPr>
              <p:cNvPr name="TextBox 34" id="34"/>
              <p:cNvSpPr txBox="true"/>
              <p:nvPr/>
            </p:nvSpPr>
            <p:spPr>
              <a:xfrm>
                <a:off x="0" y="-38100"/>
                <a:ext cx="817018" cy="273148"/>
              </a:xfrm>
              <a:prstGeom prst="rect">
                <a:avLst/>
              </a:prstGeom>
            </p:spPr>
            <p:txBody>
              <a:bodyPr anchor="ctr" rtlCol="false" tIns="50800" lIns="50800" bIns="50800" rIns="50800"/>
              <a:lstStyle/>
              <a:p>
                <a:pPr algn="ctr">
                  <a:lnSpc>
                    <a:spcPts val="2660"/>
                  </a:lnSpc>
                </a:pPr>
                <a:r>
                  <a:rPr lang="en-US" b="true" sz="1900" spc="38">
                    <a:solidFill>
                      <a:srgbClr val="FFFFFF"/>
                    </a:solidFill>
                    <a:latin typeface="Montserrat Bold"/>
                    <a:ea typeface="Montserrat Bold"/>
                    <a:cs typeface="Montserrat Bold"/>
                    <a:sym typeface="Montserrat Bold"/>
                  </a:rPr>
                  <a:t>Distribution Channel</a:t>
                </a:r>
              </a:p>
              <a:p>
                <a:pPr algn="ctr">
                  <a:lnSpc>
                    <a:spcPts val="2660"/>
                  </a:lnSpc>
                </a:pPr>
                <a:r>
                  <a:rPr lang="en-US" b="true" sz="1900" spc="38">
                    <a:solidFill>
                      <a:srgbClr val="FFFFFF"/>
                    </a:solidFill>
                    <a:latin typeface="Montserrat Bold"/>
                    <a:ea typeface="Montserrat Bold"/>
                    <a:cs typeface="Montserrat Bold"/>
                    <a:sym typeface="Montserrat Bold"/>
                  </a:rPr>
                  <a:t>(FU)</a:t>
                </a:r>
              </a:p>
            </p:txBody>
          </p:sp>
        </p:grpSp>
        <p:grpSp>
          <p:nvGrpSpPr>
            <p:cNvPr name="Group 35" id="35"/>
            <p:cNvGrpSpPr/>
            <p:nvPr/>
          </p:nvGrpSpPr>
          <p:grpSpPr>
            <a:xfrm rot="0">
              <a:off x="6188396" y="6392307"/>
              <a:ext cx="4136155" cy="1189931"/>
              <a:chOff x="0" y="0"/>
              <a:chExt cx="817018" cy="235048"/>
            </a:xfrm>
          </p:grpSpPr>
          <p:sp>
            <p:nvSpPr>
              <p:cNvPr name="Freeform 36" id="36"/>
              <p:cNvSpPr/>
              <p:nvPr/>
            </p:nvSpPr>
            <p:spPr>
              <a:xfrm flipH="false" flipV="false" rot="0">
                <a:off x="0" y="0"/>
                <a:ext cx="817018" cy="235048"/>
              </a:xfrm>
              <a:custGeom>
                <a:avLst/>
                <a:gdLst/>
                <a:ahLst/>
                <a:cxnLst/>
                <a:rect r="r" b="b" t="t" l="l"/>
                <a:pathLst>
                  <a:path h="235048" w="817018">
                    <a:moveTo>
                      <a:pt x="0" y="0"/>
                    </a:moveTo>
                    <a:lnTo>
                      <a:pt x="817018" y="0"/>
                    </a:lnTo>
                    <a:lnTo>
                      <a:pt x="817018" y="235048"/>
                    </a:lnTo>
                    <a:lnTo>
                      <a:pt x="0" y="235048"/>
                    </a:lnTo>
                    <a:close/>
                  </a:path>
                </a:pathLst>
              </a:custGeom>
              <a:solidFill>
                <a:srgbClr val="263F6B"/>
              </a:solidFill>
            </p:spPr>
          </p:sp>
          <p:sp>
            <p:nvSpPr>
              <p:cNvPr name="TextBox 37" id="37"/>
              <p:cNvSpPr txBox="true"/>
              <p:nvPr/>
            </p:nvSpPr>
            <p:spPr>
              <a:xfrm>
                <a:off x="0" y="-38100"/>
                <a:ext cx="817018" cy="273148"/>
              </a:xfrm>
              <a:prstGeom prst="rect">
                <a:avLst/>
              </a:prstGeom>
            </p:spPr>
            <p:txBody>
              <a:bodyPr anchor="ctr" rtlCol="false" tIns="50800" lIns="50800" bIns="50800" rIns="50800"/>
              <a:lstStyle/>
              <a:p>
                <a:pPr algn="ctr">
                  <a:lnSpc>
                    <a:spcPts val="2660"/>
                  </a:lnSpc>
                </a:pPr>
                <a:r>
                  <a:rPr lang="en-US" b="true" sz="1900" spc="38">
                    <a:solidFill>
                      <a:srgbClr val="FFFFFF"/>
                    </a:solidFill>
                    <a:latin typeface="Montserrat Bold"/>
                    <a:ea typeface="Montserrat Bold"/>
                    <a:cs typeface="Montserrat Bold"/>
                    <a:sym typeface="Montserrat Bold"/>
                  </a:rPr>
                  <a:t>Division</a:t>
                </a:r>
              </a:p>
              <a:p>
                <a:pPr algn="ctr">
                  <a:lnSpc>
                    <a:spcPts val="2660"/>
                  </a:lnSpc>
                </a:pPr>
                <a:r>
                  <a:rPr lang="en-US" b="true" sz="1900" spc="38">
                    <a:solidFill>
                      <a:srgbClr val="FFFFFF"/>
                    </a:solidFill>
                    <a:latin typeface="Montserrat Bold"/>
                    <a:ea typeface="Montserrat Bold"/>
                    <a:cs typeface="Montserrat Bold"/>
                    <a:sym typeface="Montserrat Bold"/>
                  </a:rPr>
                  <a:t>(FD)</a:t>
                </a:r>
              </a:p>
            </p:txBody>
          </p:sp>
        </p:grpSp>
        <p:grpSp>
          <p:nvGrpSpPr>
            <p:cNvPr name="Group 38" id="38"/>
            <p:cNvGrpSpPr/>
            <p:nvPr/>
          </p:nvGrpSpPr>
          <p:grpSpPr>
            <a:xfrm rot="0">
              <a:off x="4104130" y="8156113"/>
              <a:ext cx="2879920" cy="820010"/>
              <a:chOff x="0" y="0"/>
              <a:chExt cx="568873" cy="161977"/>
            </a:xfrm>
          </p:grpSpPr>
          <p:sp>
            <p:nvSpPr>
              <p:cNvPr name="Freeform 39" id="39"/>
              <p:cNvSpPr/>
              <p:nvPr/>
            </p:nvSpPr>
            <p:spPr>
              <a:xfrm flipH="false" flipV="false" rot="0">
                <a:off x="0" y="0"/>
                <a:ext cx="568873" cy="161977"/>
              </a:xfrm>
              <a:custGeom>
                <a:avLst/>
                <a:gdLst/>
                <a:ahLst/>
                <a:cxnLst/>
                <a:rect r="r" b="b" t="t" l="l"/>
                <a:pathLst>
                  <a:path h="161977" w="568873">
                    <a:moveTo>
                      <a:pt x="0" y="0"/>
                    </a:moveTo>
                    <a:lnTo>
                      <a:pt x="568873" y="0"/>
                    </a:lnTo>
                    <a:lnTo>
                      <a:pt x="568873" y="161977"/>
                    </a:lnTo>
                    <a:lnTo>
                      <a:pt x="0" y="161977"/>
                    </a:lnTo>
                    <a:close/>
                  </a:path>
                </a:pathLst>
              </a:custGeom>
              <a:solidFill>
                <a:srgbClr val="263F6B"/>
              </a:solidFill>
            </p:spPr>
          </p:sp>
          <p:sp>
            <p:nvSpPr>
              <p:cNvPr name="TextBox 40" id="40"/>
              <p:cNvSpPr txBox="true"/>
              <p:nvPr/>
            </p:nvSpPr>
            <p:spPr>
              <a:xfrm>
                <a:off x="0" y="-38100"/>
                <a:ext cx="568873" cy="200077"/>
              </a:xfrm>
              <a:prstGeom prst="rect">
                <a:avLst/>
              </a:prstGeom>
            </p:spPr>
            <p:txBody>
              <a:bodyPr anchor="ctr" rtlCol="false" tIns="50800" lIns="50800" bIns="50800" rIns="50800"/>
              <a:lstStyle/>
              <a:p>
                <a:pPr algn="ctr">
                  <a:lnSpc>
                    <a:spcPts val="2660"/>
                  </a:lnSpc>
                </a:pPr>
                <a:r>
                  <a:rPr lang="en-US" b="true" sz="1900" spc="38">
                    <a:solidFill>
                      <a:srgbClr val="FFFFFF"/>
                    </a:solidFill>
                    <a:latin typeface="Montserrat Bold"/>
                    <a:ea typeface="Montserrat Bold"/>
                    <a:cs typeface="Montserrat Bold"/>
                    <a:sym typeface="Montserrat Bold"/>
                  </a:rPr>
                  <a:t>Sale Area</a:t>
                </a:r>
              </a:p>
            </p:txBody>
          </p:sp>
        </p:grpSp>
        <p:grpSp>
          <p:nvGrpSpPr>
            <p:cNvPr name="Group 41" id="41"/>
            <p:cNvGrpSpPr/>
            <p:nvPr/>
          </p:nvGrpSpPr>
          <p:grpSpPr>
            <a:xfrm rot="0">
              <a:off x="4104130" y="9814322"/>
              <a:ext cx="2879920" cy="1048191"/>
              <a:chOff x="0" y="0"/>
              <a:chExt cx="568873" cy="207050"/>
            </a:xfrm>
          </p:grpSpPr>
          <p:sp>
            <p:nvSpPr>
              <p:cNvPr name="Freeform 42" id="42"/>
              <p:cNvSpPr/>
              <p:nvPr/>
            </p:nvSpPr>
            <p:spPr>
              <a:xfrm flipH="false" flipV="false" rot="0">
                <a:off x="0" y="0"/>
                <a:ext cx="568873" cy="207050"/>
              </a:xfrm>
              <a:custGeom>
                <a:avLst/>
                <a:gdLst/>
                <a:ahLst/>
                <a:cxnLst/>
                <a:rect r="r" b="b" t="t" l="l"/>
                <a:pathLst>
                  <a:path h="207050" w="568873">
                    <a:moveTo>
                      <a:pt x="0" y="0"/>
                    </a:moveTo>
                    <a:lnTo>
                      <a:pt x="568873" y="0"/>
                    </a:lnTo>
                    <a:lnTo>
                      <a:pt x="568873" y="207050"/>
                    </a:lnTo>
                    <a:lnTo>
                      <a:pt x="0" y="207050"/>
                    </a:lnTo>
                    <a:close/>
                  </a:path>
                </a:pathLst>
              </a:custGeom>
              <a:solidFill>
                <a:srgbClr val="263F6B"/>
              </a:solidFill>
            </p:spPr>
          </p:sp>
          <p:sp>
            <p:nvSpPr>
              <p:cNvPr name="TextBox 43" id="43"/>
              <p:cNvSpPr txBox="true"/>
              <p:nvPr/>
            </p:nvSpPr>
            <p:spPr>
              <a:xfrm>
                <a:off x="0" y="-38100"/>
                <a:ext cx="568873" cy="245150"/>
              </a:xfrm>
              <a:prstGeom prst="rect">
                <a:avLst/>
              </a:prstGeom>
            </p:spPr>
            <p:txBody>
              <a:bodyPr anchor="ctr" rtlCol="false" tIns="50800" lIns="50800" bIns="50800" rIns="50800"/>
              <a:lstStyle/>
              <a:p>
                <a:pPr algn="ctr">
                  <a:lnSpc>
                    <a:spcPts val="2660"/>
                  </a:lnSpc>
                </a:pPr>
                <a:r>
                  <a:rPr lang="en-US" b="true" sz="1900" spc="38">
                    <a:solidFill>
                      <a:srgbClr val="FFFFFF"/>
                    </a:solidFill>
                    <a:latin typeface="Montserrat Bold"/>
                    <a:ea typeface="Montserrat Bold"/>
                    <a:cs typeface="Montserrat Bold"/>
                    <a:sym typeface="Montserrat Bold"/>
                  </a:rPr>
                  <a:t>Sales Office</a:t>
                </a:r>
              </a:p>
              <a:p>
                <a:pPr algn="ctr">
                  <a:lnSpc>
                    <a:spcPts val="2660"/>
                  </a:lnSpc>
                </a:pPr>
                <a:r>
                  <a:rPr lang="en-US" b="true" sz="1900" spc="38">
                    <a:solidFill>
                      <a:srgbClr val="FFFFFF"/>
                    </a:solidFill>
                    <a:latin typeface="Montserrat Bold"/>
                    <a:ea typeface="Montserrat Bold"/>
                    <a:cs typeface="Montserrat Bold"/>
                    <a:sym typeface="Montserrat Bold"/>
                  </a:rPr>
                  <a:t>(FU03)</a:t>
                </a:r>
              </a:p>
            </p:txBody>
          </p:sp>
        </p:grpSp>
        <p:grpSp>
          <p:nvGrpSpPr>
            <p:cNvPr name="Group 44" id="44"/>
            <p:cNvGrpSpPr/>
            <p:nvPr/>
          </p:nvGrpSpPr>
          <p:grpSpPr>
            <a:xfrm rot="0">
              <a:off x="4104130" y="11532945"/>
              <a:ext cx="2879920" cy="820010"/>
              <a:chOff x="0" y="0"/>
              <a:chExt cx="568873" cy="161977"/>
            </a:xfrm>
          </p:grpSpPr>
          <p:sp>
            <p:nvSpPr>
              <p:cNvPr name="Freeform 45" id="45"/>
              <p:cNvSpPr/>
              <p:nvPr/>
            </p:nvSpPr>
            <p:spPr>
              <a:xfrm flipH="false" flipV="false" rot="0">
                <a:off x="0" y="0"/>
                <a:ext cx="568873" cy="161977"/>
              </a:xfrm>
              <a:custGeom>
                <a:avLst/>
                <a:gdLst/>
                <a:ahLst/>
                <a:cxnLst/>
                <a:rect r="r" b="b" t="t" l="l"/>
                <a:pathLst>
                  <a:path h="161977" w="568873">
                    <a:moveTo>
                      <a:pt x="0" y="0"/>
                    </a:moveTo>
                    <a:lnTo>
                      <a:pt x="568873" y="0"/>
                    </a:lnTo>
                    <a:lnTo>
                      <a:pt x="568873" y="161977"/>
                    </a:lnTo>
                    <a:lnTo>
                      <a:pt x="0" y="161977"/>
                    </a:lnTo>
                    <a:close/>
                  </a:path>
                </a:pathLst>
              </a:custGeom>
              <a:solidFill>
                <a:srgbClr val="263F6B"/>
              </a:solidFill>
            </p:spPr>
          </p:sp>
          <p:sp>
            <p:nvSpPr>
              <p:cNvPr name="TextBox 46" id="46"/>
              <p:cNvSpPr txBox="true"/>
              <p:nvPr/>
            </p:nvSpPr>
            <p:spPr>
              <a:xfrm>
                <a:off x="0" y="-38100"/>
                <a:ext cx="568873" cy="200077"/>
              </a:xfrm>
              <a:prstGeom prst="rect">
                <a:avLst/>
              </a:prstGeom>
            </p:spPr>
            <p:txBody>
              <a:bodyPr anchor="ctr" rtlCol="false" tIns="50800" lIns="50800" bIns="50800" rIns="50800"/>
              <a:lstStyle/>
              <a:p>
                <a:pPr algn="ctr">
                  <a:lnSpc>
                    <a:spcPts val="2660"/>
                  </a:lnSpc>
                </a:pPr>
                <a:r>
                  <a:rPr lang="en-US" b="true" sz="1900" spc="38">
                    <a:solidFill>
                      <a:srgbClr val="FFFFFF"/>
                    </a:solidFill>
                    <a:latin typeface="Montserrat Bold"/>
                    <a:ea typeface="Montserrat Bold"/>
                    <a:cs typeface="Montserrat Bold"/>
                    <a:sym typeface="Montserrat Bold"/>
                  </a:rPr>
                  <a:t>Sales Group</a:t>
                </a:r>
              </a:p>
            </p:txBody>
          </p:sp>
        </p:grpSp>
        <p:sp>
          <p:nvSpPr>
            <p:cNvPr name="AutoShape 47" id="47"/>
            <p:cNvSpPr/>
            <p:nvPr/>
          </p:nvSpPr>
          <p:spPr>
            <a:xfrm>
              <a:off x="5544090" y="1102022"/>
              <a:ext cx="0" cy="802960"/>
            </a:xfrm>
            <a:prstGeom prst="line">
              <a:avLst/>
            </a:prstGeom>
            <a:ln cap="flat" w="50800">
              <a:solidFill>
                <a:srgbClr val="405684"/>
              </a:solidFill>
              <a:prstDash val="solid"/>
              <a:headEnd type="none" len="sm" w="sm"/>
              <a:tailEnd type="arrow" len="sm" w="med"/>
            </a:ln>
          </p:spPr>
        </p:sp>
        <p:sp>
          <p:nvSpPr>
            <p:cNvPr name="AutoShape 48" id="48"/>
            <p:cNvSpPr/>
            <p:nvPr/>
          </p:nvSpPr>
          <p:spPr>
            <a:xfrm>
              <a:off x="5544090" y="3007004"/>
              <a:ext cx="0" cy="1219200"/>
            </a:xfrm>
            <a:prstGeom prst="line">
              <a:avLst/>
            </a:prstGeom>
            <a:ln cap="flat" w="50800">
              <a:solidFill>
                <a:srgbClr val="405684"/>
              </a:solidFill>
              <a:prstDash val="solid"/>
              <a:headEnd type="none" len="sm" w="sm"/>
              <a:tailEnd type="arrow" len="sm" w="med"/>
            </a:ln>
          </p:spPr>
        </p:sp>
        <p:sp>
          <p:nvSpPr>
            <p:cNvPr name="AutoShape 49" id="49"/>
            <p:cNvSpPr/>
            <p:nvPr/>
          </p:nvSpPr>
          <p:spPr>
            <a:xfrm>
              <a:off x="5544090" y="8976122"/>
              <a:ext cx="0" cy="838200"/>
            </a:xfrm>
            <a:prstGeom prst="line">
              <a:avLst/>
            </a:prstGeom>
            <a:ln cap="flat" w="50800">
              <a:solidFill>
                <a:srgbClr val="405684"/>
              </a:solidFill>
              <a:prstDash val="solid"/>
              <a:headEnd type="none" len="sm" w="sm"/>
              <a:tailEnd type="arrow" len="sm" w="med"/>
            </a:ln>
          </p:spPr>
        </p:sp>
        <p:sp>
          <p:nvSpPr>
            <p:cNvPr name="AutoShape 50" id="50"/>
            <p:cNvSpPr/>
            <p:nvPr/>
          </p:nvSpPr>
          <p:spPr>
            <a:xfrm flipH="true">
              <a:off x="5544090" y="10862513"/>
              <a:ext cx="0" cy="670432"/>
            </a:xfrm>
            <a:prstGeom prst="line">
              <a:avLst/>
            </a:prstGeom>
            <a:ln cap="flat" w="50800">
              <a:solidFill>
                <a:srgbClr val="405684"/>
              </a:solidFill>
              <a:prstDash val="solid"/>
              <a:headEnd type="none" len="sm" w="sm"/>
              <a:tailEnd type="arrow" len="sm" w="med"/>
            </a:ln>
          </p:spPr>
        </p:sp>
        <p:sp>
          <p:nvSpPr>
            <p:cNvPr name="AutoShape 51" id="51"/>
            <p:cNvSpPr/>
            <p:nvPr/>
          </p:nvSpPr>
          <p:spPr>
            <a:xfrm flipV="true">
              <a:off x="5544090" y="5328225"/>
              <a:ext cx="0" cy="663338"/>
            </a:xfrm>
            <a:prstGeom prst="line">
              <a:avLst/>
            </a:prstGeom>
            <a:ln cap="flat" w="50800">
              <a:solidFill>
                <a:srgbClr val="405684"/>
              </a:solidFill>
              <a:prstDash val="solid"/>
              <a:headEnd type="none" len="sm" w="sm"/>
              <a:tailEnd type="none" len="sm" w="sm"/>
            </a:ln>
          </p:spPr>
        </p:sp>
        <p:sp>
          <p:nvSpPr>
            <p:cNvPr name="AutoShape 52" id="52"/>
            <p:cNvSpPr/>
            <p:nvPr/>
          </p:nvSpPr>
          <p:spPr>
            <a:xfrm flipV="true">
              <a:off x="2831708" y="5966163"/>
              <a:ext cx="5424765" cy="0"/>
            </a:xfrm>
            <a:prstGeom prst="line">
              <a:avLst/>
            </a:prstGeom>
            <a:ln cap="flat" w="50800">
              <a:solidFill>
                <a:srgbClr val="405684"/>
              </a:solidFill>
              <a:prstDash val="solid"/>
              <a:headEnd type="none" len="sm" w="sm"/>
              <a:tailEnd type="none" len="sm" w="sm"/>
            </a:ln>
          </p:spPr>
        </p:sp>
        <p:sp>
          <p:nvSpPr>
            <p:cNvPr name="AutoShape 53" id="53"/>
            <p:cNvSpPr/>
            <p:nvPr/>
          </p:nvSpPr>
          <p:spPr>
            <a:xfrm>
              <a:off x="2831708" y="5966163"/>
              <a:ext cx="0" cy="426144"/>
            </a:xfrm>
            <a:prstGeom prst="line">
              <a:avLst/>
            </a:prstGeom>
            <a:ln cap="flat" w="50800">
              <a:solidFill>
                <a:srgbClr val="405684"/>
              </a:solidFill>
              <a:prstDash val="solid"/>
              <a:headEnd type="none" len="sm" w="sm"/>
              <a:tailEnd type="arrow" len="sm" w="med"/>
            </a:ln>
          </p:spPr>
        </p:sp>
        <p:sp>
          <p:nvSpPr>
            <p:cNvPr name="AutoShape 54" id="54"/>
            <p:cNvSpPr/>
            <p:nvPr/>
          </p:nvSpPr>
          <p:spPr>
            <a:xfrm>
              <a:off x="8256473" y="5966163"/>
              <a:ext cx="0" cy="426144"/>
            </a:xfrm>
            <a:prstGeom prst="line">
              <a:avLst/>
            </a:prstGeom>
            <a:ln cap="flat" w="50800">
              <a:solidFill>
                <a:srgbClr val="405684"/>
              </a:solidFill>
              <a:prstDash val="solid"/>
              <a:headEnd type="none" len="sm" w="sm"/>
              <a:tailEnd type="arrow" len="sm" w="med"/>
            </a:ln>
          </p:spPr>
        </p:sp>
      </p:grpSp>
      <p:sp>
        <p:nvSpPr>
          <p:cNvPr name="TextBox 55" id="55"/>
          <p:cNvSpPr txBox="true"/>
          <p:nvPr/>
        </p:nvSpPr>
        <p:spPr>
          <a:xfrm rot="0">
            <a:off x="1028700" y="3410381"/>
            <a:ext cx="5411909" cy="2932430"/>
          </a:xfrm>
          <a:prstGeom prst="rect">
            <a:avLst/>
          </a:prstGeom>
        </p:spPr>
        <p:txBody>
          <a:bodyPr anchor="t" rtlCol="false" tIns="0" lIns="0" bIns="0" rIns="0">
            <a:spAutoFit/>
          </a:bodyPr>
          <a:lstStyle/>
          <a:p>
            <a:pPr algn="just">
              <a:lnSpc>
                <a:spcPts val="7750"/>
              </a:lnSpc>
            </a:pPr>
            <a:r>
              <a:rPr lang="en-US" b="true" sz="6200" i="true" spc="-365">
                <a:solidFill>
                  <a:srgbClr val="000000"/>
                </a:solidFill>
                <a:latin typeface="Montserrat Ultra-Bold Italics"/>
                <a:ea typeface="Montserrat Ultra-Bold Italics"/>
                <a:cs typeface="Montserrat Ultra-Bold Italics"/>
                <a:sym typeface="Montserrat Ultra-Bold Italics"/>
              </a:rPr>
              <a:t>COMPANY ENTERPRISE STRUCTURE</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18444"/>
            </a:stretch>
          </a:blipFill>
        </p:spPr>
      </p:sp>
      <p:sp>
        <p:nvSpPr>
          <p:cNvPr name="Freeform 3" id="3"/>
          <p:cNvSpPr/>
          <p:nvPr/>
        </p:nvSpPr>
        <p:spPr>
          <a:xfrm flipH="false" flipV="false" rot="5400000">
            <a:off x="3834754" y="5335470"/>
            <a:ext cx="6249644" cy="15624"/>
          </a:xfrm>
          <a:custGeom>
            <a:avLst/>
            <a:gdLst/>
            <a:ahLst/>
            <a:cxnLst/>
            <a:rect r="r" b="b" t="t" l="l"/>
            <a:pathLst>
              <a:path h="15624" w="6249644">
                <a:moveTo>
                  <a:pt x="0" y="0"/>
                </a:moveTo>
                <a:lnTo>
                  <a:pt x="6249644" y="0"/>
                </a:lnTo>
                <a:lnTo>
                  <a:pt x="6249644" y="15624"/>
                </a:lnTo>
                <a:lnTo>
                  <a:pt x="0" y="15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620899" y="1867055"/>
            <a:ext cx="659624" cy="659624"/>
          </a:xfrm>
          <a:custGeom>
            <a:avLst/>
            <a:gdLst/>
            <a:ahLst/>
            <a:cxnLst/>
            <a:rect r="r" b="b" t="t" l="l"/>
            <a:pathLst>
              <a:path h="659624" w="659624">
                <a:moveTo>
                  <a:pt x="0" y="0"/>
                </a:moveTo>
                <a:lnTo>
                  <a:pt x="659624" y="0"/>
                </a:lnTo>
                <a:lnTo>
                  <a:pt x="659624" y="659624"/>
                </a:lnTo>
                <a:lnTo>
                  <a:pt x="0" y="659624"/>
                </a:lnTo>
                <a:lnTo>
                  <a:pt x="0" y="0"/>
                </a:lnTo>
                <a:close/>
              </a:path>
            </a:pathLst>
          </a:custGeom>
          <a:blipFill>
            <a:blip r:embed="rId5">
              <a:alphaModFix amt="6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637576" y="4452785"/>
            <a:ext cx="659624" cy="659624"/>
          </a:xfrm>
          <a:custGeom>
            <a:avLst/>
            <a:gdLst/>
            <a:ahLst/>
            <a:cxnLst/>
            <a:rect r="r" b="b" t="t" l="l"/>
            <a:pathLst>
              <a:path h="659624" w="659624">
                <a:moveTo>
                  <a:pt x="0" y="0"/>
                </a:moveTo>
                <a:lnTo>
                  <a:pt x="659624" y="0"/>
                </a:lnTo>
                <a:lnTo>
                  <a:pt x="659624" y="659623"/>
                </a:lnTo>
                <a:lnTo>
                  <a:pt x="0" y="659623"/>
                </a:lnTo>
                <a:lnTo>
                  <a:pt x="0" y="0"/>
                </a:lnTo>
                <a:close/>
              </a:path>
            </a:pathLst>
          </a:custGeom>
          <a:blipFill>
            <a:blip r:embed="rId5">
              <a:alphaModFix amt="60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620899" y="6522852"/>
            <a:ext cx="659624" cy="659624"/>
          </a:xfrm>
          <a:custGeom>
            <a:avLst/>
            <a:gdLst/>
            <a:ahLst/>
            <a:cxnLst/>
            <a:rect r="r" b="b" t="t" l="l"/>
            <a:pathLst>
              <a:path h="659624" w="659624">
                <a:moveTo>
                  <a:pt x="0" y="0"/>
                </a:moveTo>
                <a:lnTo>
                  <a:pt x="659624" y="0"/>
                </a:lnTo>
                <a:lnTo>
                  <a:pt x="659624" y="659624"/>
                </a:lnTo>
                <a:lnTo>
                  <a:pt x="0" y="659624"/>
                </a:lnTo>
                <a:lnTo>
                  <a:pt x="0" y="0"/>
                </a:lnTo>
                <a:close/>
              </a:path>
            </a:pathLst>
          </a:custGeom>
          <a:blipFill>
            <a:blip r:embed="rId5">
              <a:alphaModFix amt="60000"/>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6705357" y="1921152"/>
            <a:ext cx="490708" cy="49070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3F6B"/>
            </a:solidFill>
            <a:ln w="57150" cap="sq">
              <a:solidFill>
                <a:srgbClr val="FFFFFF"/>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499"/>
                </a:lnSpc>
              </a:pPr>
            </a:p>
          </p:txBody>
        </p:sp>
      </p:grpSp>
      <p:grpSp>
        <p:nvGrpSpPr>
          <p:cNvPr name="Group 10" id="10"/>
          <p:cNvGrpSpPr/>
          <p:nvPr/>
        </p:nvGrpSpPr>
        <p:grpSpPr>
          <a:xfrm rot="0">
            <a:off x="6722034" y="4506881"/>
            <a:ext cx="490708" cy="49070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2953"/>
            </a:solidFill>
            <a:ln w="57150" cap="sq">
              <a:solidFill>
                <a:srgbClr val="FFFFFF"/>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6705357" y="6576949"/>
            <a:ext cx="490708" cy="49070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1B8D5"/>
            </a:solidFill>
            <a:ln w="57150" cap="sq">
              <a:solidFill>
                <a:srgbClr val="FFFFFF"/>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10800000">
            <a:off x="14183347" y="-1362592"/>
            <a:ext cx="5119583" cy="2446670"/>
            <a:chOff x="0" y="0"/>
            <a:chExt cx="1177416" cy="562692"/>
          </a:xfrm>
        </p:grpSpPr>
        <p:sp>
          <p:nvSpPr>
            <p:cNvPr name="Freeform 17" id="1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263F6B"/>
            </a:solidFill>
          </p:spPr>
        </p:sp>
        <p:sp>
          <p:nvSpPr>
            <p:cNvPr name="TextBox 18" id="18"/>
            <p:cNvSpPr txBox="true"/>
            <p:nvPr/>
          </p:nvSpPr>
          <p:spPr>
            <a:xfrm>
              <a:off x="114300" y="-38100"/>
              <a:ext cx="948816" cy="600792"/>
            </a:xfrm>
            <a:prstGeom prst="rect">
              <a:avLst/>
            </a:prstGeom>
          </p:spPr>
          <p:txBody>
            <a:bodyPr anchor="ctr" rtlCol="false" tIns="50800" lIns="50800" bIns="50800" rIns="50800"/>
            <a:lstStyle/>
            <a:p>
              <a:pPr algn="ctr">
                <a:lnSpc>
                  <a:spcPts val="3499"/>
                </a:lnSpc>
              </a:pPr>
            </a:p>
          </p:txBody>
        </p:sp>
      </p:grpSp>
      <p:grpSp>
        <p:nvGrpSpPr>
          <p:cNvPr name="Group 19" id="19"/>
          <p:cNvGrpSpPr/>
          <p:nvPr/>
        </p:nvGrpSpPr>
        <p:grpSpPr>
          <a:xfrm rot="-10800000">
            <a:off x="11533067" y="-624938"/>
            <a:ext cx="5726233" cy="1198000"/>
            <a:chOff x="0" y="0"/>
            <a:chExt cx="3054608" cy="639062"/>
          </a:xfrm>
        </p:grpSpPr>
        <p:sp>
          <p:nvSpPr>
            <p:cNvPr name="Freeform 20" id="2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082953"/>
            </a:solidFill>
            <a:ln w="57150" cap="sq">
              <a:solidFill>
                <a:srgbClr val="FFFFFF"/>
              </a:solidFill>
              <a:prstDash val="solid"/>
              <a:miter/>
            </a:ln>
          </p:spPr>
        </p:sp>
        <p:sp>
          <p:nvSpPr>
            <p:cNvPr name="TextBox 21" id="21"/>
            <p:cNvSpPr txBox="true"/>
            <p:nvPr/>
          </p:nvSpPr>
          <p:spPr>
            <a:xfrm>
              <a:off x="114300" y="-38100"/>
              <a:ext cx="2826008" cy="677162"/>
            </a:xfrm>
            <a:prstGeom prst="rect">
              <a:avLst/>
            </a:prstGeom>
          </p:spPr>
          <p:txBody>
            <a:bodyPr anchor="ctr" rtlCol="false" tIns="50800" lIns="50800" bIns="50800" rIns="50800"/>
            <a:lstStyle/>
            <a:p>
              <a:pPr algn="ctr">
                <a:lnSpc>
                  <a:spcPts val="3499"/>
                </a:lnSpc>
              </a:pPr>
            </a:p>
          </p:txBody>
        </p:sp>
      </p:grpSp>
      <p:grpSp>
        <p:nvGrpSpPr>
          <p:cNvPr name="Group 22" id="22"/>
          <p:cNvGrpSpPr/>
          <p:nvPr/>
        </p:nvGrpSpPr>
        <p:grpSpPr>
          <a:xfrm rot="0">
            <a:off x="-673113" y="9251081"/>
            <a:ext cx="8799130" cy="2446670"/>
            <a:chOff x="0" y="0"/>
            <a:chExt cx="2023648" cy="562692"/>
          </a:xfrm>
        </p:grpSpPr>
        <p:sp>
          <p:nvSpPr>
            <p:cNvPr name="Freeform 23" id="23"/>
            <p:cNvSpPr/>
            <p:nvPr/>
          </p:nvSpPr>
          <p:spPr>
            <a:xfrm flipH="false" flipV="false" rot="0">
              <a:off x="0" y="0"/>
              <a:ext cx="2023648" cy="562692"/>
            </a:xfrm>
            <a:custGeom>
              <a:avLst/>
              <a:gdLst/>
              <a:ahLst/>
              <a:cxnLst/>
              <a:rect r="r" b="b" t="t" l="l"/>
              <a:pathLst>
                <a:path h="562692" w="2023648">
                  <a:moveTo>
                    <a:pt x="2023648" y="281346"/>
                  </a:moveTo>
                  <a:lnTo>
                    <a:pt x="1820448" y="562692"/>
                  </a:lnTo>
                  <a:lnTo>
                    <a:pt x="203200" y="562692"/>
                  </a:lnTo>
                  <a:lnTo>
                    <a:pt x="0" y="281346"/>
                  </a:lnTo>
                  <a:lnTo>
                    <a:pt x="203200" y="0"/>
                  </a:lnTo>
                  <a:lnTo>
                    <a:pt x="1820448" y="0"/>
                  </a:lnTo>
                  <a:lnTo>
                    <a:pt x="2023648" y="281346"/>
                  </a:lnTo>
                  <a:close/>
                </a:path>
              </a:pathLst>
            </a:custGeom>
            <a:solidFill>
              <a:srgbClr val="082953"/>
            </a:solidFill>
          </p:spPr>
        </p:sp>
        <p:sp>
          <p:nvSpPr>
            <p:cNvPr name="TextBox 24" id="24"/>
            <p:cNvSpPr txBox="true"/>
            <p:nvPr/>
          </p:nvSpPr>
          <p:spPr>
            <a:xfrm>
              <a:off x="114300" y="-38100"/>
              <a:ext cx="1795048" cy="600792"/>
            </a:xfrm>
            <a:prstGeom prst="rect">
              <a:avLst/>
            </a:prstGeom>
          </p:spPr>
          <p:txBody>
            <a:bodyPr anchor="ctr" rtlCol="false" tIns="50800" lIns="50800" bIns="50800" rIns="50800"/>
            <a:lstStyle/>
            <a:p>
              <a:pPr algn="ctr">
                <a:lnSpc>
                  <a:spcPts val="3499"/>
                </a:lnSpc>
              </a:pPr>
            </a:p>
          </p:txBody>
        </p:sp>
      </p:grpSp>
      <p:grpSp>
        <p:nvGrpSpPr>
          <p:cNvPr name="Group 25" id="25"/>
          <p:cNvGrpSpPr/>
          <p:nvPr/>
        </p:nvGrpSpPr>
        <p:grpSpPr>
          <a:xfrm rot="0">
            <a:off x="-673113" y="8675100"/>
            <a:ext cx="2673102" cy="1151961"/>
            <a:chOff x="0" y="0"/>
            <a:chExt cx="1482931" cy="639062"/>
          </a:xfrm>
        </p:grpSpPr>
        <p:sp>
          <p:nvSpPr>
            <p:cNvPr name="Freeform 26" id="26"/>
            <p:cNvSpPr/>
            <p:nvPr/>
          </p:nvSpPr>
          <p:spPr>
            <a:xfrm flipH="false" flipV="false" rot="0">
              <a:off x="0" y="0"/>
              <a:ext cx="1482931" cy="639062"/>
            </a:xfrm>
            <a:custGeom>
              <a:avLst/>
              <a:gdLst/>
              <a:ahLst/>
              <a:cxnLst/>
              <a:rect r="r" b="b" t="t" l="l"/>
              <a:pathLst>
                <a:path h="639062" w="1482931">
                  <a:moveTo>
                    <a:pt x="1482931" y="319531"/>
                  </a:moveTo>
                  <a:lnTo>
                    <a:pt x="1279731" y="639062"/>
                  </a:lnTo>
                  <a:lnTo>
                    <a:pt x="203200" y="639062"/>
                  </a:lnTo>
                  <a:lnTo>
                    <a:pt x="0" y="319531"/>
                  </a:lnTo>
                  <a:lnTo>
                    <a:pt x="203200" y="0"/>
                  </a:lnTo>
                  <a:lnTo>
                    <a:pt x="1279731" y="0"/>
                  </a:lnTo>
                  <a:lnTo>
                    <a:pt x="1482931" y="319531"/>
                  </a:lnTo>
                  <a:close/>
                </a:path>
              </a:pathLst>
            </a:custGeom>
            <a:solidFill>
              <a:srgbClr val="263F6B"/>
            </a:solidFill>
            <a:ln w="57150" cap="sq">
              <a:solidFill>
                <a:srgbClr val="FFFFFF"/>
              </a:solidFill>
              <a:prstDash val="solid"/>
              <a:miter/>
            </a:ln>
          </p:spPr>
        </p:sp>
        <p:sp>
          <p:nvSpPr>
            <p:cNvPr name="TextBox 27" id="27"/>
            <p:cNvSpPr txBox="true"/>
            <p:nvPr/>
          </p:nvSpPr>
          <p:spPr>
            <a:xfrm>
              <a:off x="114300" y="-38100"/>
              <a:ext cx="1254331" cy="677162"/>
            </a:xfrm>
            <a:prstGeom prst="rect">
              <a:avLst/>
            </a:prstGeom>
          </p:spPr>
          <p:txBody>
            <a:bodyPr anchor="ctr" rtlCol="false" tIns="50800" lIns="50800" bIns="50800" rIns="50800"/>
            <a:lstStyle/>
            <a:p>
              <a:pPr algn="ctr">
                <a:lnSpc>
                  <a:spcPts val="3499"/>
                </a:lnSpc>
              </a:pPr>
            </a:p>
          </p:txBody>
        </p:sp>
      </p:grpSp>
      <p:sp>
        <p:nvSpPr>
          <p:cNvPr name="TextBox 28" id="28"/>
          <p:cNvSpPr txBox="true"/>
          <p:nvPr/>
        </p:nvSpPr>
        <p:spPr>
          <a:xfrm rot="0">
            <a:off x="772021" y="3500333"/>
            <a:ext cx="5216085" cy="2932430"/>
          </a:xfrm>
          <a:prstGeom prst="rect">
            <a:avLst/>
          </a:prstGeom>
        </p:spPr>
        <p:txBody>
          <a:bodyPr anchor="t" rtlCol="false" tIns="0" lIns="0" bIns="0" rIns="0">
            <a:spAutoFit/>
          </a:bodyPr>
          <a:lstStyle/>
          <a:p>
            <a:pPr algn="l">
              <a:lnSpc>
                <a:spcPts val="7750"/>
              </a:lnSpc>
            </a:pPr>
            <a:r>
              <a:rPr lang="en-US" b="true" sz="6200" i="true" spc="-365">
                <a:solidFill>
                  <a:srgbClr val="000000"/>
                </a:solidFill>
                <a:latin typeface="Montserrat Ultra-Bold Italics"/>
                <a:ea typeface="Montserrat Ultra-Bold Italics"/>
                <a:cs typeface="Montserrat Ultra-Bold Italics"/>
                <a:sym typeface="Montserrat Ultra-Bold Italics"/>
              </a:rPr>
              <a:t>STOCK SALES </a:t>
            </a:r>
          </a:p>
          <a:p>
            <a:pPr algn="l">
              <a:lnSpc>
                <a:spcPts val="7750"/>
              </a:lnSpc>
            </a:pPr>
            <a:r>
              <a:rPr lang="en-US" b="true" sz="6200" i="true" spc="-365">
                <a:solidFill>
                  <a:srgbClr val="000000"/>
                </a:solidFill>
                <a:latin typeface="Montserrat Ultra-Bold Italics"/>
                <a:ea typeface="Montserrat Ultra-Bold Italics"/>
                <a:cs typeface="Montserrat Ultra-Bold Italics"/>
                <a:sym typeface="Montserrat Ultra-Bold Italics"/>
              </a:rPr>
              <a:t>&amp; RETURN PROCESS</a:t>
            </a:r>
          </a:p>
        </p:txBody>
      </p:sp>
      <p:sp>
        <p:nvSpPr>
          <p:cNvPr name="TextBox 29" id="29"/>
          <p:cNvSpPr txBox="true"/>
          <p:nvPr/>
        </p:nvSpPr>
        <p:spPr>
          <a:xfrm rot="0">
            <a:off x="7818640" y="2460228"/>
            <a:ext cx="6148223" cy="1653540"/>
          </a:xfrm>
          <a:prstGeom prst="rect">
            <a:avLst/>
          </a:prstGeom>
        </p:spPr>
        <p:txBody>
          <a:bodyPr anchor="t" rtlCol="false" tIns="0" lIns="0" bIns="0" rIns="0">
            <a:spAutoFit/>
          </a:bodyPr>
          <a:lstStyle/>
          <a:p>
            <a:pPr algn="l">
              <a:lnSpc>
                <a:spcPts val="3359"/>
              </a:lnSpc>
            </a:pPr>
            <a:r>
              <a:rPr lang="en-US" sz="2400" spc="48" b="true">
                <a:solidFill>
                  <a:srgbClr val="000000"/>
                </a:solidFill>
                <a:latin typeface="Montserrat Ultra-Bold"/>
                <a:ea typeface="Montserrat Ultra-Bold"/>
                <a:cs typeface="Montserrat Ultra-Bold"/>
                <a:sym typeface="Montserrat Ultra-Bold"/>
              </a:rPr>
              <a:t>Define Condition Types</a:t>
            </a:r>
          </a:p>
          <a:p>
            <a:pPr algn="l">
              <a:lnSpc>
                <a:spcPts val="3359"/>
              </a:lnSpc>
            </a:pPr>
            <a:r>
              <a:rPr lang="en-US" sz="2400" spc="48" b="true">
                <a:solidFill>
                  <a:srgbClr val="000000"/>
                </a:solidFill>
                <a:latin typeface="Montserrat Ultra-Bold"/>
                <a:ea typeface="Montserrat Ultra-Bold"/>
                <a:cs typeface="Montserrat Ultra-Bold"/>
                <a:sym typeface="Montserrat Ultra-Bold"/>
              </a:rPr>
              <a:t>Set Pricing Procedures</a:t>
            </a:r>
          </a:p>
          <a:p>
            <a:pPr algn="l">
              <a:lnSpc>
                <a:spcPts val="3359"/>
              </a:lnSpc>
            </a:pPr>
            <a:r>
              <a:rPr lang="en-US" sz="2400" spc="48" b="true">
                <a:solidFill>
                  <a:srgbClr val="000000"/>
                </a:solidFill>
                <a:latin typeface="Montserrat Ultra-Bold"/>
                <a:ea typeface="Montserrat Ultra-Bold"/>
                <a:cs typeface="Montserrat Ultra-Bold"/>
                <a:sym typeface="Montserrat Ultra-Bold"/>
              </a:rPr>
              <a:t>Set Pricing Procedures Determination</a:t>
            </a:r>
          </a:p>
        </p:txBody>
      </p:sp>
      <p:sp>
        <p:nvSpPr>
          <p:cNvPr name="TextBox 30" id="30"/>
          <p:cNvSpPr txBox="true"/>
          <p:nvPr/>
        </p:nvSpPr>
        <p:spPr>
          <a:xfrm rot="0">
            <a:off x="7818640" y="5035044"/>
            <a:ext cx="6148223" cy="815340"/>
          </a:xfrm>
          <a:prstGeom prst="rect">
            <a:avLst/>
          </a:prstGeom>
        </p:spPr>
        <p:txBody>
          <a:bodyPr anchor="t" rtlCol="false" tIns="0" lIns="0" bIns="0" rIns="0">
            <a:spAutoFit/>
          </a:bodyPr>
          <a:lstStyle/>
          <a:p>
            <a:pPr algn="l">
              <a:lnSpc>
                <a:spcPts val="3359"/>
              </a:lnSpc>
            </a:pPr>
            <a:r>
              <a:rPr lang="en-US" sz="2400" spc="48" b="true">
                <a:solidFill>
                  <a:srgbClr val="000000"/>
                </a:solidFill>
                <a:latin typeface="Montserrat Ultra-Bold"/>
                <a:ea typeface="Montserrat Ultra-Bold"/>
                <a:cs typeface="Montserrat Ultra-Bold"/>
                <a:sym typeface="Montserrat Ultra-Bold"/>
              </a:rPr>
              <a:t>Define Billing Types</a:t>
            </a:r>
          </a:p>
          <a:p>
            <a:pPr algn="l">
              <a:lnSpc>
                <a:spcPts val="3359"/>
              </a:lnSpc>
            </a:pPr>
            <a:r>
              <a:rPr lang="en-US" sz="2400" spc="48" b="true">
                <a:solidFill>
                  <a:srgbClr val="000000"/>
                </a:solidFill>
                <a:latin typeface="Montserrat Ultra-Bold"/>
                <a:ea typeface="Montserrat Ultra-Bold"/>
                <a:cs typeface="Montserrat Ultra-Bold"/>
                <a:sym typeface="Montserrat Ultra-Bold"/>
              </a:rPr>
              <a:t>Define Sales Document Types</a:t>
            </a:r>
          </a:p>
        </p:txBody>
      </p:sp>
      <p:sp>
        <p:nvSpPr>
          <p:cNvPr name="TextBox 31" id="31"/>
          <p:cNvSpPr txBox="true"/>
          <p:nvPr/>
        </p:nvSpPr>
        <p:spPr>
          <a:xfrm rot="0">
            <a:off x="7772067" y="1895043"/>
            <a:ext cx="6633641" cy="495300"/>
          </a:xfrm>
          <a:prstGeom prst="rect">
            <a:avLst/>
          </a:prstGeom>
        </p:spPr>
        <p:txBody>
          <a:bodyPr anchor="t" rtlCol="false" tIns="0" lIns="0" bIns="0" rIns="0">
            <a:spAutoFit/>
          </a:bodyPr>
          <a:lstStyle/>
          <a:p>
            <a:pPr algn="l">
              <a:lnSpc>
                <a:spcPts val="4199"/>
              </a:lnSpc>
            </a:pPr>
            <a:r>
              <a:rPr lang="en-US" sz="2999" spc="59">
                <a:solidFill>
                  <a:srgbClr val="000000"/>
                </a:solidFill>
                <a:latin typeface="Montserrat"/>
                <a:ea typeface="Montserrat"/>
                <a:cs typeface="Montserrat"/>
                <a:sym typeface="Montserrat"/>
              </a:rPr>
              <a:t>SET UP PRICING PROCEDURES</a:t>
            </a:r>
          </a:p>
        </p:txBody>
      </p:sp>
      <p:sp>
        <p:nvSpPr>
          <p:cNvPr name="TextBox 32" id="32"/>
          <p:cNvSpPr txBox="true"/>
          <p:nvPr/>
        </p:nvSpPr>
        <p:spPr>
          <a:xfrm rot="0">
            <a:off x="7790065" y="4466485"/>
            <a:ext cx="10307435" cy="514350"/>
          </a:xfrm>
          <a:prstGeom prst="rect">
            <a:avLst/>
          </a:prstGeom>
        </p:spPr>
        <p:txBody>
          <a:bodyPr anchor="t" rtlCol="false" tIns="0" lIns="0" bIns="0" rIns="0">
            <a:spAutoFit/>
          </a:bodyPr>
          <a:lstStyle/>
          <a:p>
            <a:pPr algn="l">
              <a:lnSpc>
                <a:spcPts val="4200"/>
              </a:lnSpc>
            </a:pPr>
            <a:r>
              <a:rPr lang="en-US" sz="3000" spc="60">
                <a:solidFill>
                  <a:srgbClr val="000000"/>
                </a:solidFill>
                <a:latin typeface="Montserrat"/>
                <a:ea typeface="Montserrat"/>
                <a:cs typeface="Montserrat"/>
                <a:sym typeface="Montserrat"/>
              </a:rPr>
              <a:t>SET UP BILLING TYPES &amp; SALES DOCUMENT TYPES</a:t>
            </a:r>
          </a:p>
        </p:txBody>
      </p:sp>
      <p:sp>
        <p:nvSpPr>
          <p:cNvPr name="TextBox 33" id="33"/>
          <p:cNvSpPr txBox="true"/>
          <p:nvPr/>
        </p:nvSpPr>
        <p:spPr>
          <a:xfrm rot="0">
            <a:off x="7818640" y="7063335"/>
            <a:ext cx="6148223" cy="815340"/>
          </a:xfrm>
          <a:prstGeom prst="rect">
            <a:avLst/>
          </a:prstGeom>
        </p:spPr>
        <p:txBody>
          <a:bodyPr anchor="t" rtlCol="false" tIns="0" lIns="0" bIns="0" rIns="0">
            <a:spAutoFit/>
          </a:bodyPr>
          <a:lstStyle/>
          <a:p>
            <a:pPr algn="l">
              <a:lnSpc>
                <a:spcPts val="3359"/>
              </a:lnSpc>
            </a:pPr>
            <a:r>
              <a:rPr lang="en-US" sz="2400" spc="48" b="true">
                <a:solidFill>
                  <a:srgbClr val="000000"/>
                </a:solidFill>
                <a:latin typeface="Montserrat Ultra-Bold"/>
                <a:ea typeface="Montserrat Ultra-Bold"/>
                <a:cs typeface="Montserrat Ultra-Bold"/>
                <a:sym typeface="Montserrat Ultra-Bold"/>
              </a:rPr>
              <a:t>Define Item Categories</a:t>
            </a:r>
          </a:p>
          <a:p>
            <a:pPr algn="l">
              <a:lnSpc>
                <a:spcPts val="3359"/>
              </a:lnSpc>
            </a:pPr>
            <a:r>
              <a:rPr lang="en-US" sz="2400" spc="48" b="true">
                <a:solidFill>
                  <a:srgbClr val="000000"/>
                </a:solidFill>
                <a:latin typeface="Montserrat Ultra-Bold"/>
                <a:ea typeface="Montserrat Ultra-Bold"/>
                <a:cs typeface="Montserrat Ultra-Bold"/>
                <a:sym typeface="Montserrat Ultra-Bold"/>
              </a:rPr>
              <a:t>Assign Item Categories</a:t>
            </a:r>
          </a:p>
        </p:txBody>
      </p:sp>
      <p:sp>
        <p:nvSpPr>
          <p:cNvPr name="TextBox 34" id="34"/>
          <p:cNvSpPr txBox="true"/>
          <p:nvPr/>
        </p:nvSpPr>
        <p:spPr>
          <a:xfrm rot="0">
            <a:off x="7790065" y="6534662"/>
            <a:ext cx="6258426" cy="514350"/>
          </a:xfrm>
          <a:prstGeom prst="rect">
            <a:avLst/>
          </a:prstGeom>
        </p:spPr>
        <p:txBody>
          <a:bodyPr anchor="t" rtlCol="false" tIns="0" lIns="0" bIns="0" rIns="0">
            <a:spAutoFit/>
          </a:bodyPr>
          <a:lstStyle/>
          <a:p>
            <a:pPr algn="l">
              <a:lnSpc>
                <a:spcPts val="4200"/>
              </a:lnSpc>
            </a:pPr>
            <a:r>
              <a:rPr lang="en-US" sz="3000" spc="60">
                <a:solidFill>
                  <a:srgbClr val="000000"/>
                </a:solidFill>
                <a:latin typeface="Montserrat"/>
                <a:ea typeface="Montserrat"/>
                <a:cs typeface="Montserrat"/>
                <a:sym typeface="Montserrat"/>
              </a:rPr>
              <a:t>SET UP ITEM CATEGORIES</a:t>
            </a:r>
          </a:p>
        </p:txBody>
      </p:sp>
      <p:sp>
        <p:nvSpPr>
          <p:cNvPr name="Freeform 35" id="35"/>
          <p:cNvSpPr/>
          <p:nvPr/>
        </p:nvSpPr>
        <p:spPr>
          <a:xfrm flipH="false" flipV="false" rot="5400000">
            <a:off x="17201961" y="7533472"/>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7">
              <a:extLst>
                <a:ext uri="{96DAC541-7B7A-43D3-8B79-37D633B846F1}">
                  <asvg:svgBlip xmlns:asvg="http://schemas.microsoft.com/office/drawing/2016/SVG/main" r:embed="rId8"/>
                </a:ext>
              </a:extLst>
            </a:blip>
            <a:stretch>
              <a:fillRect l="0" t="-23484" r="0" b="0"/>
            </a:stretch>
          </a:blipFill>
        </p:spPr>
      </p:sp>
      <p:sp>
        <p:nvSpPr>
          <p:cNvPr name="Freeform 36" id="36"/>
          <p:cNvSpPr/>
          <p:nvPr/>
        </p:nvSpPr>
        <p:spPr>
          <a:xfrm flipH="false" flipV="false" rot="0">
            <a:off x="-936887" y="178564"/>
            <a:ext cx="1336551" cy="905513"/>
          </a:xfrm>
          <a:custGeom>
            <a:avLst/>
            <a:gdLst/>
            <a:ahLst/>
            <a:cxnLst/>
            <a:rect r="r" b="b" t="t" l="l"/>
            <a:pathLst>
              <a:path h="905513" w="1336551">
                <a:moveTo>
                  <a:pt x="0" y="0"/>
                </a:moveTo>
                <a:lnTo>
                  <a:pt x="1336551" y="0"/>
                </a:lnTo>
                <a:lnTo>
                  <a:pt x="1336551" y="905514"/>
                </a:lnTo>
                <a:lnTo>
                  <a:pt x="0" y="9055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7" id="37"/>
          <p:cNvSpPr/>
          <p:nvPr/>
        </p:nvSpPr>
        <p:spPr>
          <a:xfrm flipH="false" flipV="false" rot="0">
            <a:off x="17942798" y="-341999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8" id="38"/>
          <p:cNvSpPr/>
          <p:nvPr/>
        </p:nvSpPr>
        <p:spPr>
          <a:xfrm flipH="false" flipV="false" rot="0">
            <a:off x="10145339" y="10018463"/>
            <a:ext cx="10873692" cy="1293159"/>
          </a:xfrm>
          <a:custGeom>
            <a:avLst/>
            <a:gdLst/>
            <a:ahLst/>
            <a:cxnLst/>
            <a:rect r="r" b="b" t="t" l="l"/>
            <a:pathLst>
              <a:path h="1293159" w="10873692">
                <a:moveTo>
                  <a:pt x="0" y="0"/>
                </a:moveTo>
                <a:lnTo>
                  <a:pt x="10873692" y="0"/>
                </a:lnTo>
                <a:lnTo>
                  <a:pt x="10873692" y="1293159"/>
                </a:lnTo>
                <a:lnTo>
                  <a:pt x="0" y="1293159"/>
                </a:lnTo>
                <a:lnTo>
                  <a:pt x="0" y="0"/>
                </a:lnTo>
                <a:close/>
              </a:path>
            </a:pathLst>
          </a:custGeom>
          <a:blipFill>
            <a:blip r:embed="rId13">
              <a:extLst>
                <a:ext uri="{96DAC541-7B7A-43D3-8B79-37D633B846F1}">
                  <asvg:svgBlip xmlns:asvg="http://schemas.microsoft.com/office/drawing/2016/SVG/main" r:embed="rId14"/>
                </a:ext>
              </a:extLst>
            </a:blip>
            <a:stretch>
              <a:fillRect l="0" t="-561128" r="0" b="0"/>
            </a:stretch>
          </a:blipFill>
        </p:spPr>
      </p:sp>
      <p:sp>
        <p:nvSpPr>
          <p:cNvPr name="Freeform 39" id="39"/>
          <p:cNvSpPr/>
          <p:nvPr/>
        </p:nvSpPr>
        <p:spPr>
          <a:xfrm flipH="true" flipV="false" rot="0">
            <a:off x="17043400" y="8777238"/>
            <a:ext cx="1752990" cy="1509762"/>
          </a:xfrm>
          <a:custGeom>
            <a:avLst/>
            <a:gdLst/>
            <a:ahLst/>
            <a:cxnLst/>
            <a:rect r="r" b="b" t="t" l="l"/>
            <a:pathLst>
              <a:path h="1509762" w="1752990">
                <a:moveTo>
                  <a:pt x="1752990" y="0"/>
                </a:moveTo>
                <a:lnTo>
                  <a:pt x="0" y="0"/>
                </a:lnTo>
                <a:lnTo>
                  <a:pt x="0" y="1509762"/>
                </a:lnTo>
                <a:lnTo>
                  <a:pt x="1752990" y="1509762"/>
                </a:lnTo>
                <a:lnTo>
                  <a:pt x="175299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0" id="40"/>
          <p:cNvSpPr/>
          <p:nvPr/>
        </p:nvSpPr>
        <p:spPr>
          <a:xfrm flipH="false" flipV="false" rot="0">
            <a:off x="772021" y="465685"/>
            <a:ext cx="1674514" cy="653061"/>
          </a:xfrm>
          <a:custGeom>
            <a:avLst/>
            <a:gdLst/>
            <a:ahLst/>
            <a:cxnLst/>
            <a:rect r="r" b="b" t="t" l="l"/>
            <a:pathLst>
              <a:path h="653061" w="1674514">
                <a:moveTo>
                  <a:pt x="0" y="0"/>
                </a:moveTo>
                <a:lnTo>
                  <a:pt x="1674515" y="0"/>
                </a:lnTo>
                <a:lnTo>
                  <a:pt x="1674515" y="653061"/>
                </a:lnTo>
                <a:lnTo>
                  <a:pt x="0" y="653061"/>
                </a:lnTo>
                <a:lnTo>
                  <a:pt x="0" y="0"/>
                </a:lnTo>
                <a:close/>
              </a:path>
            </a:pathLst>
          </a:custGeom>
          <a:blipFill>
            <a:blip r:embed="rId17"/>
            <a:stretch>
              <a:fillRect l="0" t="0" r="0" b="0"/>
            </a:stretch>
          </a:blipFill>
        </p:spPr>
      </p:sp>
      <p:grpSp>
        <p:nvGrpSpPr>
          <p:cNvPr name="Group 41" id="41"/>
          <p:cNvGrpSpPr/>
          <p:nvPr/>
        </p:nvGrpSpPr>
        <p:grpSpPr>
          <a:xfrm rot="0">
            <a:off x="17122519" y="9355196"/>
            <a:ext cx="820278" cy="704927"/>
            <a:chOff x="0" y="0"/>
            <a:chExt cx="812800" cy="698500"/>
          </a:xfrm>
        </p:grpSpPr>
        <p:sp>
          <p:nvSpPr>
            <p:cNvPr name="Freeform 42" id="4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82953"/>
            </a:solidFill>
            <a:ln w="9525" cap="sq">
              <a:solidFill>
                <a:srgbClr val="FFFFFF"/>
              </a:solidFill>
              <a:prstDash val="solid"/>
              <a:miter/>
            </a:ln>
          </p:spPr>
        </p:sp>
        <p:sp>
          <p:nvSpPr>
            <p:cNvPr name="TextBox 43" id="43"/>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FFFFFF"/>
                  </a:solidFill>
                  <a:latin typeface="Montserrat Light"/>
                  <a:ea typeface="Montserrat Light"/>
                  <a:cs typeface="Montserrat Light"/>
                  <a:sym typeface="Montserrat Light"/>
                </a:rPr>
                <a:t>14</a:t>
              </a:r>
            </a:p>
          </p:txBody>
        </p:sp>
      </p:gr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18444"/>
            </a:stretch>
          </a:blipFill>
        </p:spPr>
      </p:sp>
      <p:sp>
        <p:nvSpPr>
          <p:cNvPr name="Freeform 3" id="3"/>
          <p:cNvSpPr/>
          <p:nvPr/>
        </p:nvSpPr>
        <p:spPr>
          <a:xfrm flipH="false" flipV="false" rot="5400000">
            <a:off x="5025547" y="5335470"/>
            <a:ext cx="6249644" cy="15624"/>
          </a:xfrm>
          <a:custGeom>
            <a:avLst/>
            <a:gdLst/>
            <a:ahLst/>
            <a:cxnLst/>
            <a:rect r="r" b="b" t="t" l="l"/>
            <a:pathLst>
              <a:path h="15624" w="6249644">
                <a:moveTo>
                  <a:pt x="0" y="0"/>
                </a:moveTo>
                <a:lnTo>
                  <a:pt x="6249644" y="0"/>
                </a:lnTo>
                <a:lnTo>
                  <a:pt x="6249644" y="15624"/>
                </a:lnTo>
                <a:lnTo>
                  <a:pt x="0" y="15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811693" y="1867055"/>
            <a:ext cx="659624" cy="659624"/>
          </a:xfrm>
          <a:custGeom>
            <a:avLst/>
            <a:gdLst/>
            <a:ahLst/>
            <a:cxnLst/>
            <a:rect r="r" b="b" t="t" l="l"/>
            <a:pathLst>
              <a:path h="659624" w="659624">
                <a:moveTo>
                  <a:pt x="0" y="0"/>
                </a:moveTo>
                <a:lnTo>
                  <a:pt x="659623" y="0"/>
                </a:lnTo>
                <a:lnTo>
                  <a:pt x="659623" y="659624"/>
                </a:lnTo>
                <a:lnTo>
                  <a:pt x="0" y="659624"/>
                </a:lnTo>
                <a:lnTo>
                  <a:pt x="0" y="0"/>
                </a:lnTo>
                <a:close/>
              </a:path>
            </a:pathLst>
          </a:custGeom>
          <a:blipFill>
            <a:blip r:embed="rId5">
              <a:alphaModFix amt="6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811693" y="4026350"/>
            <a:ext cx="659624" cy="659624"/>
          </a:xfrm>
          <a:custGeom>
            <a:avLst/>
            <a:gdLst/>
            <a:ahLst/>
            <a:cxnLst/>
            <a:rect r="r" b="b" t="t" l="l"/>
            <a:pathLst>
              <a:path h="659624" w="659624">
                <a:moveTo>
                  <a:pt x="0" y="0"/>
                </a:moveTo>
                <a:lnTo>
                  <a:pt x="659623" y="0"/>
                </a:lnTo>
                <a:lnTo>
                  <a:pt x="659623" y="659624"/>
                </a:lnTo>
                <a:lnTo>
                  <a:pt x="0" y="659624"/>
                </a:lnTo>
                <a:lnTo>
                  <a:pt x="0" y="0"/>
                </a:lnTo>
                <a:close/>
              </a:path>
            </a:pathLst>
          </a:custGeom>
          <a:blipFill>
            <a:blip r:embed="rId5">
              <a:alphaModFix amt="60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811693" y="5931279"/>
            <a:ext cx="659624" cy="659624"/>
          </a:xfrm>
          <a:custGeom>
            <a:avLst/>
            <a:gdLst/>
            <a:ahLst/>
            <a:cxnLst/>
            <a:rect r="r" b="b" t="t" l="l"/>
            <a:pathLst>
              <a:path h="659624" w="659624">
                <a:moveTo>
                  <a:pt x="0" y="0"/>
                </a:moveTo>
                <a:lnTo>
                  <a:pt x="659623" y="0"/>
                </a:lnTo>
                <a:lnTo>
                  <a:pt x="659623" y="659624"/>
                </a:lnTo>
                <a:lnTo>
                  <a:pt x="0" y="659624"/>
                </a:lnTo>
                <a:lnTo>
                  <a:pt x="0" y="0"/>
                </a:lnTo>
                <a:close/>
              </a:path>
            </a:pathLst>
          </a:custGeom>
          <a:blipFill>
            <a:blip r:embed="rId5">
              <a:alphaModFix amt="60000"/>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7896151" y="1921152"/>
            <a:ext cx="490708" cy="49070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3F6B"/>
            </a:solidFill>
            <a:ln w="57150" cap="sq">
              <a:solidFill>
                <a:srgbClr val="FFFFFF"/>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499"/>
                </a:lnSpc>
              </a:pPr>
            </a:p>
          </p:txBody>
        </p:sp>
      </p:grpSp>
      <p:grpSp>
        <p:nvGrpSpPr>
          <p:cNvPr name="Group 10" id="10"/>
          <p:cNvGrpSpPr/>
          <p:nvPr/>
        </p:nvGrpSpPr>
        <p:grpSpPr>
          <a:xfrm rot="0">
            <a:off x="7896151" y="4080447"/>
            <a:ext cx="490708" cy="49070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2953"/>
            </a:solidFill>
            <a:ln w="57150" cap="sq">
              <a:solidFill>
                <a:srgbClr val="FFFFFF"/>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7896151" y="5985376"/>
            <a:ext cx="490708" cy="49070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1B8D5"/>
            </a:solidFill>
            <a:ln w="57150" cap="sq">
              <a:solidFill>
                <a:srgbClr val="FFFFFF"/>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10800000">
            <a:off x="14183347" y="-1362592"/>
            <a:ext cx="5119583" cy="2446670"/>
            <a:chOff x="0" y="0"/>
            <a:chExt cx="1177416" cy="562692"/>
          </a:xfrm>
        </p:grpSpPr>
        <p:sp>
          <p:nvSpPr>
            <p:cNvPr name="Freeform 17" id="1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263F6B"/>
            </a:solidFill>
          </p:spPr>
        </p:sp>
        <p:sp>
          <p:nvSpPr>
            <p:cNvPr name="TextBox 18" id="18"/>
            <p:cNvSpPr txBox="true"/>
            <p:nvPr/>
          </p:nvSpPr>
          <p:spPr>
            <a:xfrm>
              <a:off x="114300" y="-38100"/>
              <a:ext cx="948816" cy="600792"/>
            </a:xfrm>
            <a:prstGeom prst="rect">
              <a:avLst/>
            </a:prstGeom>
          </p:spPr>
          <p:txBody>
            <a:bodyPr anchor="ctr" rtlCol="false" tIns="50800" lIns="50800" bIns="50800" rIns="50800"/>
            <a:lstStyle/>
            <a:p>
              <a:pPr algn="ctr">
                <a:lnSpc>
                  <a:spcPts val="3499"/>
                </a:lnSpc>
              </a:pPr>
            </a:p>
          </p:txBody>
        </p:sp>
      </p:grpSp>
      <p:grpSp>
        <p:nvGrpSpPr>
          <p:cNvPr name="Group 19" id="19"/>
          <p:cNvGrpSpPr/>
          <p:nvPr/>
        </p:nvGrpSpPr>
        <p:grpSpPr>
          <a:xfrm rot="-10800000">
            <a:off x="11533067" y="-624938"/>
            <a:ext cx="5726233" cy="1198000"/>
            <a:chOff x="0" y="0"/>
            <a:chExt cx="3054608" cy="639062"/>
          </a:xfrm>
        </p:grpSpPr>
        <p:sp>
          <p:nvSpPr>
            <p:cNvPr name="Freeform 20" id="2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082953"/>
            </a:solidFill>
            <a:ln w="57150" cap="sq">
              <a:solidFill>
                <a:srgbClr val="FFFFFF"/>
              </a:solidFill>
              <a:prstDash val="solid"/>
              <a:miter/>
            </a:ln>
          </p:spPr>
        </p:sp>
        <p:sp>
          <p:nvSpPr>
            <p:cNvPr name="TextBox 21" id="21"/>
            <p:cNvSpPr txBox="true"/>
            <p:nvPr/>
          </p:nvSpPr>
          <p:spPr>
            <a:xfrm>
              <a:off x="114300" y="-38100"/>
              <a:ext cx="2826008" cy="677162"/>
            </a:xfrm>
            <a:prstGeom prst="rect">
              <a:avLst/>
            </a:prstGeom>
          </p:spPr>
          <p:txBody>
            <a:bodyPr anchor="ctr" rtlCol="false" tIns="50800" lIns="50800" bIns="50800" rIns="50800"/>
            <a:lstStyle/>
            <a:p>
              <a:pPr algn="ctr">
                <a:lnSpc>
                  <a:spcPts val="3499"/>
                </a:lnSpc>
              </a:pPr>
            </a:p>
          </p:txBody>
        </p:sp>
      </p:grpSp>
      <p:grpSp>
        <p:nvGrpSpPr>
          <p:cNvPr name="Group 22" id="22"/>
          <p:cNvGrpSpPr/>
          <p:nvPr/>
        </p:nvGrpSpPr>
        <p:grpSpPr>
          <a:xfrm rot="0">
            <a:off x="-673113" y="9251081"/>
            <a:ext cx="8799130" cy="2446670"/>
            <a:chOff x="0" y="0"/>
            <a:chExt cx="2023648" cy="562692"/>
          </a:xfrm>
        </p:grpSpPr>
        <p:sp>
          <p:nvSpPr>
            <p:cNvPr name="Freeform 23" id="23"/>
            <p:cNvSpPr/>
            <p:nvPr/>
          </p:nvSpPr>
          <p:spPr>
            <a:xfrm flipH="false" flipV="false" rot="0">
              <a:off x="0" y="0"/>
              <a:ext cx="2023648" cy="562692"/>
            </a:xfrm>
            <a:custGeom>
              <a:avLst/>
              <a:gdLst/>
              <a:ahLst/>
              <a:cxnLst/>
              <a:rect r="r" b="b" t="t" l="l"/>
              <a:pathLst>
                <a:path h="562692" w="2023648">
                  <a:moveTo>
                    <a:pt x="2023648" y="281346"/>
                  </a:moveTo>
                  <a:lnTo>
                    <a:pt x="1820448" y="562692"/>
                  </a:lnTo>
                  <a:lnTo>
                    <a:pt x="203200" y="562692"/>
                  </a:lnTo>
                  <a:lnTo>
                    <a:pt x="0" y="281346"/>
                  </a:lnTo>
                  <a:lnTo>
                    <a:pt x="203200" y="0"/>
                  </a:lnTo>
                  <a:lnTo>
                    <a:pt x="1820448" y="0"/>
                  </a:lnTo>
                  <a:lnTo>
                    <a:pt x="2023648" y="281346"/>
                  </a:lnTo>
                  <a:close/>
                </a:path>
              </a:pathLst>
            </a:custGeom>
            <a:solidFill>
              <a:srgbClr val="082953"/>
            </a:solidFill>
          </p:spPr>
        </p:sp>
        <p:sp>
          <p:nvSpPr>
            <p:cNvPr name="TextBox 24" id="24"/>
            <p:cNvSpPr txBox="true"/>
            <p:nvPr/>
          </p:nvSpPr>
          <p:spPr>
            <a:xfrm>
              <a:off x="114300" y="-38100"/>
              <a:ext cx="1795048" cy="600792"/>
            </a:xfrm>
            <a:prstGeom prst="rect">
              <a:avLst/>
            </a:prstGeom>
          </p:spPr>
          <p:txBody>
            <a:bodyPr anchor="ctr" rtlCol="false" tIns="50800" lIns="50800" bIns="50800" rIns="50800"/>
            <a:lstStyle/>
            <a:p>
              <a:pPr algn="ctr">
                <a:lnSpc>
                  <a:spcPts val="3499"/>
                </a:lnSpc>
              </a:pPr>
            </a:p>
          </p:txBody>
        </p:sp>
      </p:grpSp>
      <p:grpSp>
        <p:nvGrpSpPr>
          <p:cNvPr name="Group 25" id="25"/>
          <p:cNvGrpSpPr/>
          <p:nvPr/>
        </p:nvGrpSpPr>
        <p:grpSpPr>
          <a:xfrm rot="0">
            <a:off x="-673113" y="8675100"/>
            <a:ext cx="2673102" cy="1151961"/>
            <a:chOff x="0" y="0"/>
            <a:chExt cx="1482931" cy="639062"/>
          </a:xfrm>
        </p:grpSpPr>
        <p:sp>
          <p:nvSpPr>
            <p:cNvPr name="Freeform 26" id="26"/>
            <p:cNvSpPr/>
            <p:nvPr/>
          </p:nvSpPr>
          <p:spPr>
            <a:xfrm flipH="false" flipV="false" rot="0">
              <a:off x="0" y="0"/>
              <a:ext cx="1482931" cy="639062"/>
            </a:xfrm>
            <a:custGeom>
              <a:avLst/>
              <a:gdLst/>
              <a:ahLst/>
              <a:cxnLst/>
              <a:rect r="r" b="b" t="t" l="l"/>
              <a:pathLst>
                <a:path h="639062" w="1482931">
                  <a:moveTo>
                    <a:pt x="1482931" y="319531"/>
                  </a:moveTo>
                  <a:lnTo>
                    <a:pt x="1279731" y="639062"/>
                  </a:lnTo>
                  <a:lnTo>
                    <a:pt x="203200" y="639062"/>
                  </a:lnTo>
                  <a:lnTo>
                    <a:pt x="0" y="319531"/>
                  </a:lnTo>
                  <a:lnTo>
                    <a:pt x="203200" y="0"/>
                  </a:lnTo>
                  <a:lnTo>
                    <a:pt x="1279731" y="0"/>
                  </a:lnTo>
                  <a:lnTo>
                    <a:pt x="1482931" y="319531"/>
                  </a:lnTo>
                  <a:close/>
                </a:path>
              </a:pathLst>
            </a:custGeom>
            <a:solidFill>
              <a:srgbClr val="263F6B"/>
            </a:solidFill>
            <a:ln w="57150" cap="sq">
              <a:solidFill>
                <a:srgbClr val="FFFFFF"/>
              </a:solidFill>
              <a:prstDash val="solid"/>
              <a:miter/>
            </a:ln>
          </p:spPr>
        </p:sp>
        <p:sp>
          <p:nvSpPr>
            <p:cNvPr name="TextBox 27" id="27"/>
            <p:cNvSpPr txBox="true"/>
            <p:nvPr/>
          </p:nvSpPr>
          <p:spPr>
            <a:xfrm>
              <a:off x="114300" y="-38100"/>
              <a:ext cx="1254331" cy="677162"/>
            </a:xfrm>
            <a:prstGeom prst="rect">
              <a:avLst/>
            </a:prstGeom>
          </p:spPr>
          <p:txBody>
            <a:bodyPr anchor="ctr" rtlCol="false" tIns="50800" lIns="50800" bIns="50800" rIns="50800"/>
            <a:lstStyle/>
            <a:p>
              <a:pPr algn="ctr">
                <a:lnSpc>
                  <a:spcPts val="3499"/>
                </a:lnSpc>
              </a:pPr>
            </a:p>
          </p:txBody>
        </p:sp>
      </p:grpSp>
      <p:sp>
        <p:nvSpPr>
          <p:cNvPr name="TextBox 28" id="28"/>
          <p:cNvSpPr txBox="true"/>
          <p:nvPr/>
        </p:nvSpPr>
        <p:spPr>
          <a:xfrm rot="0">
            <a:off x="1028700" y="3556069"/>
            <a:ext cx="5457136" cy="2932430"/>
          </a:xfrm>
          <a:prstGeom prst="rect">
            <a:avLst/>
          </a:prstGeom>
        </p:spPr>
        <p:txBody>
          <a:bodyPr anchor="t" rtlCol="false" tIns="0" lIns="0" bIns="0" rIns="0">
            <a:spAutoFit/>
          </a:bodyPr>
          <a:lstStyle/>
          <a:p>
            <a:pPr algn="l">
              <a:lnSpc>
                <a:spcPts val="7750"/>
              </a:lnSpc>
            </a:pPr>
            <a:r>
              <a:rPr lang="en-US" b="true" sz="6200" i="true" spc="-365">
                <a:solidFill>
                  <a:srgbClr val="000000"/>
                </a:solidFill>
                <a:latin typeface="Montserrat Ultra-Bold Italics"/>
                <a:ea typeface="Montserrat Ultra-Bold Italics"/>
                <a:cs typeface="Montserrat Ultra-Bold Italics"/>
                <a:sym typeface="Montserrat Ultra-Bold Italics"/>
              </a:rPr>
              <a:t>STOCK SALES </a:t>
            </a:r>
          </a:p>
          <a:p>
            <a:pPr algn="l">
              <a:lnSpc>
                <a:spcPts val="7750"/>
              </a:lnSpc>
            </a:pPr>
            <a:r>
              <a:rPr lang="en-US" b="true" sz="6200" i="true" spc="-365">
                <a:solidFill>
                  <a:srgbClr val="000000"/>
                </a:solidFill>
                <a:latin typeface="Montserrat Ultra-Bold Italics"/>
                <a:ea typeface="Montserrat Ultra-Bold Italics"/>
                <a:cs typeface="Montserrat Ultra-Bold Italics"/>
                <a:sym typeface="Montserrat Ultra-Bold Italics"/>
              </a:rPr>
              <a:t>&amp; RETURN PROCESS</a:t>
            </a:r>
          </a:p>
        </p:txBody>
      </p:sp>
      <p:sp>
        <p:nvSpPr>
          <p:cNvPr name="TextBox 29" id="29"/>
          <p:cNvSpPr txBox="true"/>
          <p:nvPr/>
        </p:nvSpPr>
        <p:spPr>
          <a:xfrm rot="0">
            <a:off x="8702918" y="2593225"/>
            <a:ext cx="8222016" cy="815340"/>
          </a:xfrm>
          <a:prstGeom prst="rect">
            <a:avLst/>
          </a:prstGeom>
        </p:spPr>
        <p:txBody>
          <a:bodyPr anchor="t" rtlCol="false" tIns="0" lIns="0" bIns="0" rIns="0">
            <a:spAutoFit/>
          </a:bodyPr>
          <a:lstStyle/>
          <a:p>
            <a:pPr algn="l">
              <a:lnSpc>
                <a:spcPts val="3359"/>
              </a:lnSpc>
            </a:pPr>
            <a:r>
              <a:rPr lang="en-US" sz="2400" spc="48" b="true">
                <a:solidFill>
                  <a:srgbClr val="000000"/>
                </a:solidFill>
                <a:latin typeface="Montserrat Ultra-Bold"/>
                <a:ea typeface="Montserrat Ultra-Bold"/>
                <a:cs typeface="Montserrat Ultra-Bold"/>
                <a:sym typeface="Montserrat Ultra-Bold"/>
              </a:rPr>
              <a:t>Define Schedule Line Categories</a:t>
            </a:r>
          </a:p>
          <a:p>
            <a:pPr algn="l">
              <a:lnSpc>
                <a:spcPts val="3359"/>
              </a:lnSpc>
            </a:pPr>
            <a:r>
              <a:rPr lang="en-US" sz="2400" spc="48" b="true">
                <a:solidFill>
                  <a:srgbClr val="000000"/>
                </a:solidFill>
                <a:latin typeface="Montserrat Ultra-Bold"/>
                <a:ea typeface="Montserrat Ultra-Bold"/>
                <a:cs typeface="Montserrat Ultra-Bold"/>
                <a:sym typeface="Montserrat Ultra-Bold"/>
              </a:rPr>
              <a:t>Assign Schedule Line Categories</a:t>
            </a:r>
          </a:p>
        </p:txBody>
      </p:sp>
      <p:sp>
        <p:nvSpPr>
          <p:cNvPr name="TextBox 30" id="30"/>
          <p:cNvSpPr txBox="true"/>
          <p:nvPr/>
        </p:nvSpPr>
        <p:spPr>
          <a:xfrm rot="0">
            <a:off x="8702918" y="4706557"/>
            <a:ext cx="8933364" cy="396240"/>
          </a:xfrm>
          <a:prstGeom prst="rect">
            <a:avLst/>
          </a:prstGeom>
        </p:spPr>
        <p:txBody>
          <a:bodyPr anchor="t" rtlCol="false" tIns="0" lIns="0" bIns="0" rIns="0">
            <a:spAutoFit/>
          </a:bodyPr>
          <a:lstStyle/>
          <a:p>
            <a:pPr algn="l">
              <a:lnSpc>
                <a:spcPts val="3360"/>
              </a:lnSpc>
            </a:pPr>
            <a:r>
              <a:rPr lang="en-US" sz="2400" spc="48" b="true">
                <a:solidFill>
                  <a:srgbClr val="000000"/>
                </a:solidFill>
                <a:latin typeface="Montserrat Ultra-Bold"/>
                <a:ea typeface="Montserrat Ultra-Bold"/>
                <a:cs typeface="Montserrat Ultra-Bold"/>
                <a:sym typeface="Montserrat Ultra-Bold"/>
              </a:rPr>
              <a:t>Copy Control: Billing Document to Sales Document</a:t>
            </a:r>
          </a:p>
        </p:txBody>
      </p:sp>
      <p:sp>
        <p:nvSpPr>
          <p:cNvPr name="TextBox 31" id="31"/>
          <p:cNvSpPr txBox="true"/>
          <p:nvPr/>
        </p:nvSpPr>
        <p:spPr>
          <a:xfrm rot="0">
            <a:off x="8702918" y="1898099"/>
            <a:ext cx="9979172" cy="530860"/>
          </a:xfrm>
          <a:prstGeom prst="rect">
            <a:avLst/>
          </a:prstGeom>
        </p:spPr>
        <p:txBody>
          <a:bodyPr anchor="t" rtlCol="false" tIns="0" lIns="0" bIns="0" rIns="0">
            <a:spAutoFit/>
          </a:bodyPr>
          <a:lstStyle/>
          <a:p>
            <a:pPr algn="l">
              <a:lnSpc>
                <a:spcPts val="4339"/>
              </a:lnSpc>
            </a:pPr>
            <a:r>
              <a:rPr lang="en-US" sz="3099" spc="61">
                <a:solidFill>
                  <a:srgbClr val="000000"/>
                </a:solidFill>
                <a:latin typeface="Montserrat"/>
                <a:ea typeface="Montserrat"/>
                <a:cs typeface="Montserrat"/>
                <a:sym typeface="Montserrat"/>
              </a:rPr>
              <a:t>SET UP SCHEDULE LINE CATEGORIES</a:t>
            </a:r>
          </a:p>
        </p:txBody>
      </p:sp>
      <p:sp>
        <p:nvSpPr>
          <p:cNvPr name="TextBox 32" id="32"/>
          <p:cNvSpPr txBox="true"/>
          <p:nvPr/>
        </p:nvSpPr>
        <p:spPr>
          <a:xfrm rot="0">
            <a:off x="8702918" y="4023297"/>
            <a:ext cx="8596136" cy="514350"/>
          </a:xfrm>
          <a:prstGeom prst="rect">
            <a:avLst/>
          </a:prstGeom>
        </p:spPr>
        <p:txBody>
          <a:bodyPr anchor="t" rtlCol="false" tIns="0" lIns="0" bIns="0" rIns="0">
            <a:spAutoFit/>
          </a:bodyPr>
          <a:lstStyle/>
          <a:p>
            <a:pPr algn="l">
              <a:lnSpc>
                <a:spcPts val="4200"/>
              </a:lnSpc>
            </a:pPr>
            <a:r>
              <a:rPr lang="en-US" sz="3000" spc="60">
                <a:solidFill>
                  <a:srgbClr val="000000"/>
                </a:solidFill>
                <a:latin typeface="Montserrat"/>
                <a:ea typeface="Montserrat"/>
                <a:cs typeface="Montserrat"/>
                <a:sym typeface="Montserrat"/>
              </a:rPr>
              <a:t>COPY CONTROL</a:t>
            </a:r>
          </a:p>
        </p:txBody>
      </p:sp>
      <p:sp>
        <p:nvSpPr>
          <p:cNvPr name="TextBox 33" id="33"/>
          <p:cNvSpPr txBox="true"/>
          <p:nvPr/>
        </p:nvSpPr>
        <p:spPr>
          <a:xfrm rot="0">
            <a:off x="8702918" y="6624747"/>
            <a:ext cx="9144338" cy="815340"/>
          </a:xfrm>
          <a:prstGeom prst="rect">
            <a:avLst/>
          </a:prstGeom>
        </p:spPr>
        <p:txBody>
          <a:bodyPr anchor="t" rtlCol="false" tIns="0" lIns="0" bIns="0" rIns="0">
            <a:spAutoFit/>
          </a:bodyPr>
          <a:lstStyle/>
          <a:p>
            <a:pPr algn="l">
              <a:lnSpc>
                <a:spcPts val="3359"/>
              </a:lnSpc>
            </a:pPr>
            <a:r>
              <a:rPr lang="en-US" sz="2400" spc="48" b="true">
                <a:solidFill>
                  <a:srgbClr val="000000"/>
                </a:solidFill>
                <a:latin typeface="Montserrat Ultra-Bold"/>
                <a:ea typeface="Montserrat Ultra-Bold"/>
                <a:cs typeface="Montserrat Ultra-Bold"/>
                <a:sym typeface="Montserrat Ultra-Bold"/>
              </a:rPr>
              <a:t>Maintain Currency Translation Exchange Rate Types</a:t>
            </a:r>
          </a:p>
          <a:p>
            <a:pPr algn="l">
              <a:lnSpc>
                <a:spcPts val="3359"/>
              </a:lnSpc>
            </a:pPr>
            <a:r>
              <a:rPr lang="en-US" sz="2400" spc="48" b="true">
                <a:solidFill>
                  <a:srgbClr val="000000"/>
                </a:solidFill>
                <a:latin typeface="Montserrat Ultra-Bold"/>
                <a:ea typeface="Montserrat Ultra-Bold"/>
                <a:cs typeface="Montserrat Ultra-Bold"/>
                <a:sym typeface="Montserrat Ultra-Bold"/>
              </a:rPr>
              <a:t>Define Translation Ratios for Currency Translation</a:t>
            </a:r>
          </a:p>
        </p:txBody>
      </p:sp>
      <p:sp>
        <p:nvSpPr>
          <p:cNvPr name="TextBox 34" id="34"/>
          <p:cNvSpPr txBox="true"/>
          <p:nvPr/>
        </p:nvSpPr>
        <p:spPr>
          <a:xfrm rot="0">
            <a:off x="8702918" y="5941487"/>
            <a:ext cx="8033966" cy="514350"/>
          </a:xfrm>
          <a:prstGeom prst="rect">
            <a:avLst/>
          </a:prstGeom>
        </p:spPr>
        <p:txBody>
          <a:bodyPr anchor="t" rtlCol="false" tIns="0" lIns="0" bIns="0" rIns="0">
            <a:spAutoFit/>
          </a:bodyPr>
          <a:lstStyle/>
          <a:p>
            <a:pPr algn="l">
              <a:lnSpc>
                <a:spcPts val="4200"/>
              </a:lnSpc>
            </a:pPr>
            <a:r>
              <a:rPr lang="en-US" sz="3000" spc="60">
                <a:solidFill>
                  <a:srgbClr val="000000"/>
                </a:solidFill>
                <a:latin typeface="Montserrat"/>
                <a:ea typeface="Montserrat"/>
                <a:cs typeface="Montserrat"/>
                <a:sym typeface="Montserrat"/>
              </a:rPr>
              <a:t>SET UP EXCHANGE RATE TYPES</a:t>
            </a:r>
          </a:p>
        </p:txBody>
      </p:sp>
      <p:sp>
        <p:nvSpPr>
          <p:cNvPr name="Freeform 35" id="35"/>
          <p:cNvSpPr/>
          <p:nvPr/>
        </p:nvSpPr>
        <p:spPr>
          <a:xfrm flipH="false" flipV="false" rot="5400000">
            <a:off x="17201961" y="7533472"/>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7">
              <a:extLst>
                <a:ext uri="{96DAC541-7B7A-43D3-8B79-37D633B846F1}">
                  <asvg:svgBlip xmlns:asvg="http://schemas.microsoft.com/office/drawing/2016/SVG/main" r:embed="rId8"/>
                </a:ext>
              </a:extLst>
            </a:blip>
            <a:stretch>
              <a:fillRect l="0" t="-23484" r="0" b="0"/>
            </a:stretch>
          </a:blipFill>
        </p:spPr>
      </p:sp>
      <p:sp>
        <p:nvSpPr>
          <p:cNvPr name="Freeform 36" id="36"/>
          <p:cNvSpPr/>
          <p:nvPr/>
        </p:nvSpPr>
        <p:spPr>
          <a:xfrm flipH="false" flipV="false" rot="0">
            <a:off x="-936887" y="178564"/>
            <a:ext cx="1336551" cy="905513"/>
          </a:xfrm>
          <a:custGeom>
            <a:avLst/>
            <a:gdLst/>
            <a:ahLst/>
            <a:cxnLst/>
            <a:rect r="r" b="b" t="t" l="l"/>
            <a:pathLst>
              <a:path h="905513" w="1336551">
                <a:moveTo>
                  <a:pt x="0" y="0"/>
                </a:moveTo>
                <a:lnTo>
                  <a:pt x="1336551" y="0"/>
                </a:lnTo>
                <a:lnTo>
                  <a:pt x="1336551" y="905514"/>
                </a:lnTo>
                <a:lnTo>
                  <a:pt x="0" y="9055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7" id="37"/>
          <p:cNvSpPr/>
          <p:nvPr/>
        </p:nvSpPr>
        <p:spPr>
          <a:xfrm flipH="false" flipV="false" rot="0">
            <a:off x="17942798" y="-341999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8" id="38"/>
          <p:cNvSpPr/>
          <p:nvPr/>
        </p:nvSpPr>
        <p:spPr>
          <a:xfrm flipH="false" flipV="false" rot="0">
            <a:off x="10145339" y="10018463"/>
            <a:ext cx="10873692" cy="1293159"/>
          </a:xfrm>
          <a:custGeom>
            <a:avLst/>
            <a:gdLst/>
            <a:ahLst/>
            <a:cxnLst/>
            <a:rect r="r" b="b" t="t" l="l"/>
            <a:pathLst>
              <a:path h="1293159" w="10873692">
                <a:moveTo>
                  <a:pt x="0" y="0"/>
                </a:moveTo>
                <a:lnTo>
                  <a:pt x="10873692" y="0"/>
                </a:lnTo>
                <a:lnTo>
                  <a:pt x="10873692" y="1293159"/>
                </a:lnTo>
                <a:lnTo>
                  <a:pt x="0" y="1293159"/>
                </a:lnTo>
                <a:lnTo>
                  <a:pt x="0" y="0"/>
                </a:lnTo>
                <a:close/>
              </a:path>
            </a:pathLst>
          </a:custGeom>
          <a:blipFill>
            <a:blip r:embed="rId13">
              <a:extLst>
                <a:ext uri="{96DAC541-7B7A-43D3-8B79-37D633B846F1}">
                  <asvg:svgBlip xmlns:asvg="http://schemas.microsoft.com/office/drawing/2016/SVG/main" r:embed="rId14"/>
                </a:ext>
              </a:extLst>
            </a:blip>
            <a:stretch>
              <a:fillRect l="0" t="-561128" r="0" b="0"/>
            </a:stretch>
          </a:blipFill>
        </p:spPr>
      </p:sp>
      <p:sp>
        <p:nvSpPr>
          <p:cNvPr name="Freeform 39" id="39"/>
          <p:cNvSpPr/>
          <p:nvPr/>
        </p:nvSpPr>
        <p:spPr>
          <a:xfrm flipH="true" flipV="false" rot="0">
            <a:off x="17043400" y="8777238"/>
            <a:ext cx="1752990" cy="1509762"/>
          </a:xfrm>
          <a:custGeom>
            <a:avLst/>
            <a:gdLst/>
            <a:ahLst/>
            <a:cxnLst/>
            <a:rect r="r" b="b" t="t" l="l"/>
            <a:pathLst>
              <a:path h="1509762" w="1752990">
                <a:moveTo>
                  <a:pt x="1752990" y="0"/>
                </a:moveTo>
                <a:lnTo>
                  <a:pt x="0" y="0"/>
                </a:lnTo>
                <a:lnTo>
                  <a:pt x="0" y="1509762"/>
                </a:lnTo>
                <a:lnTo>
                  <a:pt x="1752990" y="1509762"/>
                </a:lnTo>
                <a:lnTo>
                  <a:pt x="175299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0" id="40"/>
          <p:cNvSpPr/>
          <p:nvPr/>
        </p:nvSpPr>
        <p:spPr>
          <a:xfrm flipH="false" flipV="false" rot="0">
            <a:off x="772021" y="465685"/>
            <a:ext cx="1674514" cy="653061"/>
          </a:xfrm>
          <a:custGeom>
            <a:avLst/>
            <a:gdLst/>
            <a:ahLst/>
            <a:cxnLst/>
            <a:rect r="r" b="b" t="t" l="l"/>
            <a:pathLst>
              <a:path h="653061" w="1674514">
                <a:moveTo>
                  <a:pt x="0" y="0"/>
                </a:moveTo>
                <a:lnTo>
                  <a:pt x="1674515" y="0"/>
                </a:lnTo>
                <a:lnTo>
                  <a:pt x="1674515" y="653061"/>
                </a:lnTo>
                <a:lnTo>
                  <a:pt x="0" y="653061"/>
                </a:lnTo>
                <a:lnTo>
                  <a:pt x="0" y="0"/>
                </a:lnTo>
                <a:close/>
              </a:path>
            </a:pathLst>
          </a:custGeom>
          <a:blipFill>
            <a:blip r:embed="rId17"/>
            <a:stretch>
              <a:fillRect l="0" t="0" r="0" b="0"/>
            </a:stretch>
          </a:blipFill>
        </p:spPr>
      </p:sp>
      <p:grpSp>
        <p:nvGrpSpPr>
          <p:cNvPr name="Group 41" id="41"/>
          <p:cNvGrpSpPr/>
          <p:nvPr/>
        </p:nvGrpSpPr>
        <p:grpSpPr>
          <a:xfrm rot="0">
            <a:off x="17122519" y="9355196"/>
            <a:ext cx="820278" cy="704927"/>
            <a:chOff x="0" y="0"/>
            <a:chExt cx="812800" cy="698500"/>
          </a:xfrm>
        </p:grpSpPr>
        <p:sp>
          <p:nvSpPr>
            <p:cNvPr name="Freeform 42" id="4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82953"/>
            </a:solidFill>
            <a:ln w="9525" cap="sq">
              <a:solidFill>
                <a:srgbClr val="FFFFFF"/>
              </a:solidFill>
              <a:prstDash val="solid"/>
              <a:miter/>
            </a:ln>
          </p:spPr>
        </p:sp>
        <p:sp>
          <p:nvSpPr>
            <p:cNvPr name="TextBox 43" id="43"/>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FFFFFF"/>
                  </a:solidFill>
                  <a:latin typeface="Montserrat Light"/>
                  <a:ea typeface="Montserrat Light"/>
                  <a:cs typeface="Montserrat Light"/>
                  <a:sym typeface="Montserrat Light"/>
                </a:rPr>
                <a:t>15</a:t>
              </a:r>
            </a:p>
          </p:txBody>
        </p:sp>
      </p:gr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4705406" y="5986634"/>
            <a:ext cx="13089173" cy="5171733"/>
            <a:chOff x="0" y="0"/>
            <a:chExt cx="677619" cy="267738"/>
          </a:xfrm>
        </p:grpSpPr>
        <p:sp>
          <p:nvSpPr>
            <p:cNvPr name="Freeform 4" id="4"/>
            <p:cNvSpPr/>
            <p:nvPr/>
          </p:nvSpPr>
          <p:spPr>
            <a:xfrm flipH="false" flipV="false" rot="0">
              <a:off x="0" y="0"/>
              <a:ext cx="677619" cy="267738"/>
            </a:xfrm>
            <a:custGeom>
              <a:avLst/>
              <a:gdLst/>
              <a:ahLst/>
              <a:cxnLst/>
              <a:rect r="r" b="b" t="t" l="l"/>
              <a:pathLst>
                <a:path h="267738" w="677619">
                  <a:moveTo>
                    <a:pt x="474419" y="0"/>
                  </a:moveTo>
                  <a:lnTo>
                    <a:pt x="0" y="0"/>
                  </a:lnTo>
                  <a:lnTo>
                    <a:pt x="203200" y="267738"/>
                  </a:lnTo>
                  <a:lnTo>
                    <a:pt x="677619" y="267738"/>
                  </a:lnTo>
                  <a:lnTo>
                    <a:pt x="474419" y="0"/>
                  </a:lnTo>
                  <a:close/>
                </a:path>
              </a:pathLst>
            </a:custGeom>
            <a:solidFill>
              <a:srgbClr val="263F6B"/>
            </a:solidFill>
          </p:spPr>
        </p:sp>
        <p:sp>
          <p:nvSpPr>
            <p:cNvPr name="TextBox 5" id="5"/>
            <p:cNvSpPr txBox="true"/>
            <p:nvPr/>
          </p:nvSpPr>
          <p:spPr>
            <a:xfrm>
              <a:off x="101600" y="-38100"/>
              <a:ext cx="474419" cy="305838"/>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7006949" y="-247628"/>
            <a:ext cx="13871531" cy="8439123"/>
            <a:chOff x="0" y="0"/>
            <a:chExt cx="473570" cy="288109"/>
          </a:xfrm>
        </p:grpSpPr>
        <p:sp>
          <p:nvSpPr>
            <p:cNvPr name="Freeform 7" id="7"/>
            <p:cNvSpPr/>
            <p:nvPr/>
          </p:nvSpPr>
          <p:spPr>
            <a:xfrm flipH="false" flipV="false" rot="0">
              <a:off x="0" y="0"/>
              <a:ext cx="473570" cy="288109"/>
            </a:xfrm>
            <a:custGeom>
              <a:avLst/>
              <a:gdLst/>
              <a:ahLst/>
              <a:cxnLst/>
              <a:rect r="r" b="b" t="t" l="l"/>
              <a:pathLst>
                <a:path h="288109" w="473570">
                  <a:moveTo>
                    <a:pt x="203200" y="0"/>
                  </a:moveTo>
                  <a:lnTo>
                    <a:pt x="473570" y="0"/>
                  </a:lnTo>
                  <a:lnTo>
                    <a:pt x="270370" y="288109"/>
                  </a:lnTo>
                  <a:lnTo>
                    <a:pt x="0" y="288109"/>
                  </a:lnTo>
                  <a:lnTo>
                    <a:pt x="203200" y="0"/>
                  </a:lnTo>
                  <a:close/>
                </a:path>
              </a:pathLst>
            </a:custGeom>
            <a:solidFill>
              <a:srgbClr val="545454"/>
            </a:solidFill>
          </p:spPr>
        </p:sp>
        <p:sp>
          <p:nvSpPr>
            <p:cNvPr name="TextBox 8" id="8"/>
            <p:cNvSpPr txBox="true"/>
            <p:nvPr/>
          </p:nvSpPr>
          <p:spPr>
            <a:xfrm>
              <a:off x="101600" y="-38100"/>
              <a:ext cx="270370" cy="326209"/>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751658" y="667555"/>
            <a:ext cx="7681894" cy="8338555"/>
          </a:xfrm>
          <a:custGeom>
            <a:avLst/>
            <a:gdLst/>
            <a:ahLst/>
            <a:cxnLst/>
            <a:rect r="r" b="b" t="t" l="l"/>
            <a:pathLst>
              <a:path h="8338555" w="7681894">
                <a:moveTo>
                  <a:pt x="0" y="0"/>
                </a:moveTo>
                <a:lnTo>
                  <a:pt x="7681894" y="0"/>
                </a:lnTo>
                <a:lnTo>
                  <a:pt x="7681894" y="8338555"/>
                </a:lnTo>
                <a:lnTo>
                  <a:pt x="0" y="83385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543103" y="1355521"/>
            <a:ext cx="7407684" cy="6422247"/>
            <a:chOff x="0" y="0"/>
            <a:chExt cx="727368" cy="630606"/>
          </a:xfrm>
        </p:grpSpPr>
        <p:sp>
          <p:nvSpPr>
            <p:cNvPr name="Freeform 11" id="11"/>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5"/>
              <a:stretch>
                <a:fillRect l="-27064" t="0" r="-27064" b="0"/>
              </a:stretch>
            </a:blipFill>
            <a:ln w="142875" cap="sq">
              <a:solidFill>
                <a:srgbClr val="FFFFFF"/>
              </a:solidFill>
              <a:prstDash val="solid"/>
              <a:miter/>
            </a:ln>
          </p:spPr>
        </p:sp>
      </p:grpSp>
      <p:sp>
        <p:nvSpPr>
          <p:cNvPr name="Freeform 12" id="12"/>
          <p:cNvSpPr/>
          <p:nvPr/>
        </p:nvSpPr>
        <p:spPr>
          <a:xfrm flipH="false" flipV="false" rot="-5400000">
            <a:off x="2486790" y="5191268"/>
            <a:ext cx="4650437" cy="5047964"/>
          </a:xfrm>
          <a:custGeom>
            <a:avLst/>
            <a:gdLst/>
            <a:ahLst/>
            <a:cxnLst/>
            <a:rect r="r" b="b" t="t" l="l"/>
            <a:pathLst>
              <a:path h="5047964" w="4650437">
                <a:moveTo>
                  <a:pt x="0" y="0"/>
                </a:moveTo>
                <a:lnTo>
                  <a:pt x="4650437" y="0"/>
                </a:lnTo>
                <a:lnTo>
                  <a:pt x="4650437" y="5047964"/>
                </a:lnTo>
                <a:lnTo>
                  <a:pt x="0" y="50479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2759436" y="5842412"/>
            <a:ext cx="4105146" cy="3559042"/>
            <a:chOff x="0" y="0"/>
            <a:chExt cx="727368" cy="630606"/>
          </a:xfrm>
        </p:grpSpPr>
        <p:sp>
          <p:nvSpPr>
            <p:cNvPr name="Freeform 14" id="14"/>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6"/>
              <a:stretch>
                <a:fillRect l="-36697" t="0" r="-36697" b="0"/>
              </a:stretch>
            </a:blipFill>
            <a:ln w="142875" cap="sq">
              <a:solidFill>
                <a:srgbClr val="FFFFFF"/>
              </a:solidFill>
              <a:prstDash val="solid"/>
              <a:miter/>
            </a:ln>
          </p:spPr>
        </p:sp>
      </p:grpSp>
      <p:sp>
        <p:nvSpPr>
          <p:cNvPr name="Freeform 15" id="15"/>
          <p:cNvSpPr/>
          <p:nvPr/>
        </p:nvSpPr>
        <p:spPr>
          <a:xfrm flipH="false" flipV="false" rot="0">
            <a:off x="8174800" y="3723331"/>
            <a:ext cx="566367" cy="566367"/>
          </a:xfrm>
          <a:custGeom>
            <a:avLst/>
            <a:gdLst/>
            <a:ahLst/>
            <a:cxnLst/>
            <a:rect r="r" b="b" t="t" l="l"/>
            <a:pathLst>
              <a:path h="566367" w="566367">
                <a:moveTo>
                  <a:pt x="0" y="0"/>
                </a:moveTo>
                <a:lnTo>
                  <a:pt x="566367" y="0"/>
                </a:lnTo>
                <a:lnTo>
                  <a:pt x="566367" y="566367"/>
                </a:lnTo>
                <a:lnTo>
                  <a:pt x="0" y="5663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8174800" y="6468237"/>
            <a:ext cx="566367" cy="566367"/>
          </a:xfrm>
          <a:custGeom>
            <a:avLst/>
            <a:gdLst/>
            <a:ahLst/>
            <a:cxnLst/>
            <a:rect r="r" b="b" t="t" l="l"/>
            <a:pathLst>
              <a:path h="566367" w="566367">
                <a:moveTo>
                  <a:pt x="0" y="0"/>
                </a:moveTo>
                <a:lnTo>
                  <a:pt x="566367" y="0"/>
                </a:lnTo>
                <a:lnTo>
                  <a:pt x="566367" y="566367"/>
                </a:lnTo>
                <a:lnTo>
                  <a:pt x="0" y="5663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7" id="17"/>
          <p:cNvGrpSpPr/>
          <p:nvPr/>
        </p:nvGrpSpPr>
        <p:grpSpPr>
          <a:xfrm rot="0">
            <a:off x="8247317" y="3779305"/>
            <a:ext cx="421332" cy="42133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5454"/>
            </a:solidFill>
            <a:ln w="47625" cap="sq">
              <a:solidFill>
                <a:srgbClr val="FFFFFF"/>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3499"/>
                </a:lnSpc>
              </a:pPr>
            </a:p>
          </p:txBody>
        </p:sp>
      </p:grpSp>
      <p:grpSp>
        <p:nvGrpSpPr>
          <p:cNvPr name="Group 20" id="20"/>
          <p:cNvGrpSpPr/>
          <p:nvPr/>
        </p:nvGrpSpPr>
        <p:grpSpPr>
          <a:xfrm rot="0">
            <a:off x="8247317" y="6524210"/>
            <a:ext cx="421332" cy="42133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5454"/>
            </a:solidFill>
            <a:ln w="47625" cap="sq">
              <a:solidFill>
                <a:srgbClr val="FFFFFF"/>
              </a:solid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3499"/>
                </a:lnSpc>
              </a:pPr>
            </a:p>
          </p:txBody>
        </p:sp>
      </p:grpSp>
      <p:grpSp>
        <p:nvGrpSpPr>
          <p:cNvPr name="Group 23" id="23"/>
          <p:cNvGrpSpPr/>
          <p:nvPr/>
        </p:nvGrpSpPr>
        <p:grpSpPr>
          <a:xfrm rot="0">
            <a:off x="14564053" y="-1477201"/>
            <a:ext cx="5390494" cy="2982376"/>
            <a:chOff x="0" y="0"/>
            <a:chExt cx="7187325" cy="3976501"/>
          </a:xfrm>
        </p:grpSpPr>
        <p:grpSp>
          <p:nvGrpSpPr>
            <p:cNvPr name="Group 24" id="24"/>
            <p:cNvGrpSpPr/>
            <p:nvPr/>
          </p:nvGrpSpPr>
          <p:grpSpPr>
            <a:xfrm rot="-10800000">
              <a:off x="0" y="0"/>
              <a:ext cx="7187325" cy="3262226"/>
              <a:chOff x="0" y="0"/>
              <a:chExt cx="1239720" cy="562692"/>
            </a:xfrm>
          </p:grpSpPr>
          <p:sp>
            <p:nvSpPr>
              <p:cNvPr name="Freeform 25" id="25"/>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263F6B"/>
              </a:solidFill>
            </p:spPr>
          </p:sp>
          <p:sp>
            <p:nvSpPr>
              <p:cNvPr name="TextBox 26" id="26"/>
              <p:cNvSpPr txBox="true"/>
              <p:nvPr/>
            </p:nvSpPr>
            <p:spPr>
              <a:xfrm>
                <a:off x="114300" y="-38100"/>
                <a:ext cx="1011120" cy="600792"/>
              </a:xfrm>
              <a:prstGeom prst="rect">
                <a:avLst/>
              </a:prstGeom>
            </p:spPr>
            <p:txBody>
              <a:bodyPr anchor="ctr" rtlCol="false" tIns="50800" lIns="50800" bIns="50800" rIns="50800"/>
              <a:lstStyle/>
              <a:p>
                <a:pPr algn="ctr">
                  <a:lnSpc>
                    <a:spcPts val="3499"/>
                  </a:lnSpc>
                </a:pPr>
              </a:p>
            </p:txBody>
          </p:sp>
        </p:grpSp>
        <p:grpSp>
          <p:nvGrpSpPr>
            <p:cNvPr name="Group 27" id="27"/>
            <p:cNvGrpSpPr/>
            <p:nvPr/>
          </p:nvGrpSpPr>
          <p:grpSpPr>
            <a:xfrm rot="-10800000">
              <a:off x="2511062" y="2547952"/>
              <a:ext cx="3673400" cy="1428550"/>
              <a:chOff x="0" y="0"/>
              <a:chExt cx="1643297" cy="639062"/>
            </a:xfrm>
          </p:grpSpPr>
          <p:sp>
            <p:nvSpPr>
              <p:cNvPr name="Freeform 28" id="28"/>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545454"/>
              </a:solidFill>
              <a:ln w="57150" cap="sq">
                <a:solidFill>
                  <a:srgbClr val="FFFFFF"/>
                </a:solidFill>
                <a:prstDash val="solid"/>
                <a:miter/>
              </a:ln>
            </p:spPr>
          </p:sp>
          <p:sp>
            <p:nvSpPr>
              <p:cNvPr name="TextBox 29" id="29"/>
              <p:cNvSpPr txBox="true"/>
              <p:nvPr/>
            </p:nvSpPr>
            <p:spPr>
              <a:xfrm>
                <a:off x="114300" y="-38100"/>
                <a:ext cx="1414697" cy="677162"/>
              </a:xfrm>
              <a:prstGeom prst="rect">
                <a:avLst/>
              </a:prstGeom>
            </p:spPr>
            <p:txBody>
              <a:bodyPr anchor="ctr" rtlCol="false" tIns="50800" lIns="50800" bIns="50800" rIns="50800"/>
              <a:lstStyle/>
              <a:p>
                <a:pPr algn="ctr">
                  <a:lnSpc>
                    <a:spcPts val="3499"/>
                  </a:lnSpc>
                </a:pPr>
              </a:p>
            </p:txBody>
          </p:sp>
        </p:grpSp>
      </p:grpSp>
      <p:sp>
        <p:nvSpPr>
          <p:cNvPr name="Freeform 30" id="30"/>
          <p:cNvSpPr/>
          <p:nvPr/>
        </p:nvSpPr>
        <p:spPr>
          <a:xfrm flipH="false" flipV="false" rot="5400000">
            <a:off x="17201961" y="7533472"/>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9">
              <a:extLst>
                <a:ext uri="{96DAC541-7B7A-43D3-8B79-37D633B846F1}">
                  <asvg:svgBlip xmlns:asvg="http://schemas.microsoft.com/office/drawing/2016/SVG/main" r:embed="rId10"/>
                </a:ext>
              </a:extLst>
            </a:blip>
            <a:stretch>
              <a:fillRect l="0" t="-23484" r="0" b="0"/>
            </a:stretch>
          </a:blipFill>
        </p:spPr>
      </p:sp>
      <p:sp>
        <p:nvSpPr>
          <p:cNvPr name="Freeform 31" id="31"/>
          <p:cNvSpPr/>
          <p:nvPr/>
        </p:nvSpPr>
        <p:spPr>
          <a:xfrm flipH="false" flipV="false" rot="0">
            <a:off x="583821" y="9889984"/>
            <a:ext cx="1321559" cy="523662"/>
          </a:xfrm>
          <a:custGeom>
            <a:avLst/>
            <a:gdLst/>
            <a:ahLst/>
            <a:cxnLst/>
            <a:rect r="r" b="b" t="t" l="l"/>
            <a:pathLst>
              <a:path h="523662" w="1321559">
                <a:moveTo>
                  <a:pt x="0" y="0"/>
                </a:moveTo>
                <a:lnTo>
                  <a:pt x="1321558" y="0"/>
                </a:lnTo>
                <a:lnTo>
                  <a:pt x="1321558" y="523662"/>
                </a:lnTo>
                <a:lnTo>
                  <a:pt x="0" y="523662"/>
                </a:lnTo>
                <a:lnTo>
                  <a:pt x="0" y="0"/>
                </a:lnTo>
                <a:close/>
              </a:path>
            </a:pathLst>
          </a:custGeom>
          <a:blipFill>
            <a:blip r:embed="rId11">
              <a:extLst>
                <a:ext uri="{96DAC541-7B7A-43D3-8B79-37D633B846F1}">
                  <asvg:svgBlip xmlns:asvg="http://schemas.microsoft.com/office/drawing/2016/SVG/main" r:embed="rId12"/>
                </a:ext>
              </a:extLst>
            </a:blip>
            <a:stretch>
              <a:fillRect l="0" t="-20273" r="-21421" b="0"/>
            </a:stretch>
          </a:blipFill>
        </p:spPr>
      </p:sp>
      <p:sp>
        <p:nvSpPr>
          <p:cNvPr name="Freeform 32" id="32"/>
          <p:cNvSpPr/>
          <p:nvPr/>
        </p:nvSpPr>
        <p:spPr>
          <a:xfrm flipH="false" flipV="false" rot="0">
            <a:off x="2394167" y="32099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3" id="33"/>
          <p:cNvSpPr/>
          <p:nvPr/>
        </p:nvSpPr>
        <p:spPr>
          <a:xfrm flipH="false" flipV="false" rot="0">
            <a:off x="9144000" y="10018463"/>
            <a:ext cx="10873692" cy="1293159"/>
          </a:xfrm>
          <a:custGeom>
            <a:avLst/>
            <a:gdLst/>
            <a:ahLst/>
            <a:cxnLst/>
            <a:rect r="r" b="b" t="t" l="l"/>
            <a:pathLst>
              <a:path h="1293159" w="10873692">
                <a:moveTo>
                  <a:pt x="0" y="0"/>
                </a:moveTo>
                <a:lnTo>
                  <a:pt x="10873692" y="0"/>
                </a:lnTo>
                <a:lnTo>
                  <a:pt x="10873692" y="1293159"/>
                </a:lnTo>
                <a:lnTo>
                  <a:pt x="0" y="1293159"/>
                </a:lnTo>
                <a:lnTo>
                  <a:pt x="0" y="0"/>
                </a:lnTo>
                <a:close/>
              </a:path>
            </a:pathLst>
          </a:custGeom>
          <a:blipFill>
            <a:blip r:embed="rId15">
              <a:extLst>
                <a:ext uri="{96DAC541-7B7A-43D3-8B79-37D633B846F1}">
                  <asvg:svgBlip xmlns:asvg="http://schemas.microsoft.com/office/drawing/2016/SVG/main" r:embed="rId16"/>
                </a:ext>
              </a:extLst>
            </a:blip>
            <a:stretch>
              <a:fillRect l="0" t="-561128" r="0" b="0"/>
            </a:stretch>
          </a:blipFill>
        </p:spPr>
      </p:sp>
      <p:sp>
        <p:nvSpPr>
          <p:cNvPr name="Freeform 34" id="34"/>
          <p:cNvSpPr/>
          <p:nvPr/>
        </p:nvSpPr>
        <p:spPr>
          <a:xfrm flipH="true" flipV="false" rot="0">
            <a:off x="17043400" y="8777238"/>
            <a:ext cx="1752990" cy="1509762"/>
          </a:xfrm>
          <a:custGeom>
            <a:avLst/>
            <a:gdLst/>
            <a:ahLst/>
            <a:cxnLst/>
            <a:rect r="r" b="b" t="t" l="l"/>
            <a:pathLst>
              <a:path h="1509762" w="1752990">
                <a:moveTo>
                  <a:pt x="1752990" y="0"/>
                </a:moveTo>
                <a:lnTo>
                  <a:pt x="0" y="0"/>
                </a:lnTo>
                <a:lnTo>
                  <a:pt x="0" y="1509762"/>
                </a:lnTo>
                <a:lnTo>
                  <a:pt x="1752990" y="1509762"/>
                </a:lnTo>
                <a:lnTo>
                  <a:pt x="175299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5" id="35"/>
          <p:cNvSpPr txBox="true"/>
          <p:nvPr/>
        </p:nvSpPr>
        <p:spPr>
          <a:xfrm rot="0">
            <a:off x="8174800" y="1876364"/>
            <a:ext cx="7492415" cy="970280"/>
          </a:xfrm>
          <a:prstGeom prst="rect">
            <a:avLst/>
          </a:prstGeom>
        </p:spPr>
        <p:txBody>
          <a:bodyPr anchor="t" rtlCol="false" tIns="0" lIns="0" bIns="0" rIns="0">
            <a:spAutoFit/>
          </a:bodyPr>
          <a:lstStyle/>
          <a:p>
            <a:pPr algn="l">
              <a:lnSpc>
                <a:spcPts val="7750"/>
              </a:lnSpc>
            </a:pPr>
            <a:r>
              <a:rPr lang="en-US" b="true" sz="6200" i="true" spc="-365">
                <a:solidFill>
                  <a:srgbClr val="000000"/>
                </a:solidFill>
                <a:latin typeface="Montserrat Ultra-Bold Italics"/>
                <a:ea typeface="Montserrat Ultra-Bold Italics"/>
                <a:cs typeface="Montserrat Ultra-Bold Italics"/>
                <a:sym typeface="Montserrat Ultra-Bold Italics"/>
              </a:rPr>
              <a:t>MASTER DATA</a:t>
            </a:r>
          </a:p>
        </p:txBody>
      </p:sp>
      <p:sp>
        <p:nvSpPr>
          <p:cNvPr name="TextBox 36" id="36"/>
          <p:cNvSpPr txBox="true"/>
          <p:nvPr/>
        </p:nvSpPr>
        <p:spPr>
          <a:xfrm rot="0">
            <a:off x="9144000" y="4453108"/>
            <a:ext cx="8388659" cy="815340"/>
          </a:xfrm>
          <a:prstGeom prst="rect">
            <a:avLst/>
          </a:prstGeom>
        </p:spPr>
        <p:txBody>
          <a:bodyPr anchor="t" rtlCol="false" tIns="0" lIns="0" bIns="0" rIns="0">
            <a:spAutoFit/>
          </a:bodyPr>
          <a:lstStyle/>
          <a:p>
            <a:pPr algn="l">
              <a:lnSpc>
                <a:spcPts val="3359"/>
              </a:lnSpc>
            </a:pPr>
            <a:r>
              <a:rPr lang="en-US" sz="2400" spc="48" b="true">
                <a:solidFill>
                  <a:srgbClr val="000000"/>
                </a:solidFill>
                <a:latin typeface="Montserrat Ultra-Bold"/>
                <a:ea typeface="Montserrat Ultra-Bold"/>
                <a:cs typeface="Montserrat Ultra-Bold"/>
                <a:sym typeface="Montserrat Ultra-Bold"/>
              </a:rPr>
              <a:t>Create New Business Partner</a:t>
            </a:r>
          </a:p>
          <a:p>
            <a:pPr algn="l">
              <a:lnSpc>
                <a:spcPts val="3359"/>
              </a:lnSpc>
            </a:pPr>
            <a:r>
              <a:rPr lang="en-US" sz="2400" spc="48" b="true">
                <a:solidFill>
                  <a:srgbClr val="000000"/>
                </a:solidFill>
                <a:latin typeface="Montserrat Ultra-Bold"/>
                <a:ea typeface="Montserrat Ultra-Bold"/>
                <a:cs typeface="Montserrat Ultra-Bold"/>
                <a:sym typeface="Montserrat Ultra-Bold"/>
              </a:rPr>
              <a:t>Assign Exchange Rate Type to Business Partner</a:t>
            </a:r>
          </a:p>
        </p:txBody>
      </p:sp>
      <p:sp>
        <p:nvSpPr>
          <p:cNvPr name="TextBox 37" id="37"/>
          <p:cNvSpPr txBox="true"/>
          <p:nvPr/>
        </p:nvSpPr>
        <p:spPr>
          <a:xfrm rot="0">
            <a:off x="9144000" y="7228623"/>
            <a:ext cx="6090793" cy="815340"/>
          </a:xfrm>
          <a:prstGeom prst="rect">
            <a:avLst/>
          </a:prstGeom>
        </p:spPr>
        <p:txBody>
          <a:bodyPr anchor="t" rtlCol="false" tIns="0" lIns="0" bIns="0" rIns="0">
            <a:spAutoFit/>
          </a:bodyPr>
          <a:lstStyle/>
          <a:p>
            <a:pPr algn="l">
              <a:lnSpc>
                <a:spcPts val="3359"/>
              </a:lnSpc>
            </a:pPr>
            <a:r>
              <a:rPr lang="en-US" sz="2400" spc="48" b="true">
                <a:solidFill>
                  <a:srgbClr val="000000"/>
                </a:solidFill>
                <a:latin typeface="Montserrat Ultra-Bold"/>
                <a:ea typeface="Montserrat Ultra-Bold"/>
                <a:cs typeface="Montserrat Ultra-Bold"/>
                <a:sym typeface="Montserrat Ultra-Bold"/>
              </a:rPr>
              <a:t>Create New Material</a:t>
            </a:r>
          </a:p>
          <a:p>
            <a:pPr algn="l">
              <a:lnSpc>
                <a:spcPts val="3359"/>
              </a:lnSpc>
            </a:pPr>
            <a:r>
              <a:rPr lang="en-US" sz="2400" spc="48" b="true">
                <a:solidFill>
                  <a:srgbClr val="000000"/>
                </a:solidFill>
                <a:latin typeface="Montserrat Ultra-Bold"/>
                <a:ea typeface="Montserrat Ultra-Bold"/>
                <a:cs typeface="Montserrat Ultra-Bold"/>
                <a:sym typeface="Montserrat Ultra-Bold"/>
              </a:rPr>
              <a:t>Create Condition Records</a:t>
            </a:r>
          </a:p>
        </p:txBody>
      </p:sp>
      <p:sp>
        <p:nvSpPr>
          <p:cNvPr name="TextBox 38" id="38"/>
          <p:cNvSpPr txBox="true"/>
          <p:nvPr/>
        </p:nvSpPr>
        <p:spPr>
          <a:xfrm rot="0">
            <a:off x="9098407" y="3675706"/>
            <a:ext cx="6090793" cy="495300"/>
          </a:xfrm>
          <a:prstGeom prst="rect">
            <a:avLst/>
          </a:prstGeom>
        </p:spPr>
        <p:txBody>
          <a:bodyPr anchor="t" rtlCol="false" tIns="0" lIns="0" bIns="0" rIns="0">
            <a:spAutoFit/>
          </a:bodyPr>
          <a:lstStyle/>
          <a:p>
            <a:pPr algn="l">
              <a:lnSpc>
                <a:spcPts val="4199"/>
              </a:lnSpc>
            </a:pPr>
            <a:r>
              <a:rPr lang="en-US" sz="2999" spc="59">
                <a:solidFill>
                  <a:srgbClr val="000000"/>
                </a:solidFill>
                <a:latin typeface="Montserrat"/>
                <a:ea typeface="Montserrat"/>
                <a:cs typeface="Montserrat"/>
                <a:sym typeface="Montserrat"/>
              </a:rPr>
              <a:t>CUSTOMER MASTER DATA</a:t>
            </a:r>
          </a:p>
        </p:txBody>
      </p:sp>
      <p:sp>
        <p:nvSpPr>
          <p:cNvPr name="TextBox 39" id="39"/>
          <p:cNvSpPr txBox="true"/>
          <p:nvPr/>
        </p:nvSpPr>
        <p:spPr>
          <a:xfrm rot="0">
            <a:off x="9098407" y="6455192"/>
            <a:ext cx="6090793" cy="495300"/>
          </a:xfrm>
          <a:prstGeom prst="rect">
            <a:avLst/>
          </a:prstGeom>
        </p:spPr>
        <p:txBody>
          <a:bodyPr anchor="t" rtlCol="false" tIns="0" lIns="0" bIns="0" rIns="0">
            <a:spAutoFit/>
          </a:bodyPr>
          <a:lstStyle/>
          <a:p>
            <a:pPr algn="l">
              <a:lnSpc>
                <a:spcPts val="4199"/>
              </a:lnSpc>
            </a:pPr>
            <a:r>
              <a:rPr lang="en-US" sz="2999" spc="59">
                <a:solidFill>
                  <a:srgbClr val="000000"/>
                </a:solidFill>
                <a:latin typeface="Montserrat"/>
                <a:ea typeface="Montserrat"/>
                <a:cs typeface="Montserrat"/>
                <a:sym typeface="Montserrat"/>
              </a:rPr>
              <a:t>MATERIAL MASTER DATA</a:t>
            </a:r>
          </a:p>
        </p:txBody>
      </p:sp>
      <p:sp>
        <p:nvSpPr>
          <p:cNvPr name="Freeform 40" id="40"/>
          <p:cNvSpPr/>
          <p:nvPr/>
        </p:nvSpPr>
        <p:spPr>
          <a:xfrm flipH="false" flipV="false" rot="0">
            <a:off x="772021" y="465685"/>
            <a:ext cx="1674514" cy="653061"/>
          </a:xfrm>
          <a:custGeom>
            <a:avLst/>
            <a:gdLst/>
            <a:ahLst/>
            <a:cxnLst/>
            <a:rect r="r" b="b" t="t" l="l"/>
            <a:pathLst>
              <a:path h="653061" w="1674514">
                <a:moveTo>
                  <a:pt x="0" y="0"/>
                </a:moveTo>
                <a:lnTo>
                  <a:pt x="1674515" y="0"/>
                </a:lnTo>
                <a:lnTo>
                  <a:pt x="1674515" y="653061"/>
                </a:lnTo>
                <a:lnTo>
                  <a:pt x="0" y="653061"/>
                </a:lnTo>
                <a:lnTo>
                  <a:pt x="0" y="0"/>
                </a:lnTo>
                <a:close/>
              </a:path>
            </a:pathLst>
          </a:custGeom>
          <a:blipFill>
            <a:blip r:embed="rId19"/>
            <a:stretch>
              <a:fillRect l="0" t="0" r="0" b="0"/>
            </a:stretch>
          </a:blipFill>
        </p:spPr>
      </p:sp>
      <p:grpSp>
        <p:nvGrpSpPr>
          <p:cNvPr name="Group 41" id="41"/>
          <p:cNvGrpSpPr/>
          <p:nvPr/>
        </p:nvGrpSpPr>
        <p:grpSpPr>
          <a:xfrm rot="0">
            <a:off x="17122519" y="9355196"/>
            <a:ext cx="820278" cy="704927"/>
            <a:chOff x="0" y="0"/>
            <a:chExt cx="812800" cy="698500"/>
          </a:xfrm>
        </p:grpSpPr>
        <p:sp>
          <p:nvSpPr>
            <p:cNvPr name="Freeform 42" id="4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82953"/>
            </a:solidFill>
            <a:ln w="9525" cap="sq">
              <a:solidFill>
                <a:srgbClr val="FFFFFF"/>
              </a:solidFill>
              <a:prstDash val="solid"/>
              <a:miter/>
            </a:ln>
          </p:spPr>
        </p:sp>
        <p:sp>
          <p:nvSpPr>
            <p:cNvPr name="TextBox 43" id="43"/>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FFFFFF"/>
                  </a:solidFill>
                  <a:latin typeface="Montserrat Light"/>
                  <a:ea typeface="Montserrat Light"/>
                  <a:cs typeface="Montserrat Light"/>
                  <a:sym typeface="Montserrat Light"/>
                </a:rPr>
                <a:t>16</a:t>
              </a:r>
            </a:p>
          </p:txBody>
        </p:sp>
      </p:gr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DDDADA">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3952608"/>
            <a:ext cx="5954328" cy="6334392"/>
          </a:xfrm>
          <a:custGeom>
            <a:avLst/>
            <a:gdLst/>
            <a:ahLst/>
            <a:cxnLst/>
            <a:rect r="r" b="b" t="t" l="l"/>
            <a:pathLst>
              <a:path h="6334392" w="5954328">
                <a:moveTo>
                  <a:pt x="0" y="0"/>
                </a:moveTo>
                <a:lnTo>
                  <a:pt x="5954328" y="0"/>
                </a:lnTo>
                <a:lnTo>
                  <a:pt x="5954328" y="6334392"/>
                </a:lnTo>
                <a:lnTo>
                  <a:pt x="0" y="6334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0"/>
            <a:ext cx="5954328" cy="6334392"/>
          </a:xfrm>
          <a:custGeom>
            <a:avLst/>
            <a:gdLst/>
            <a:ahLst/>
            <a:cxnLst/>
            <a:rect r="r" b="b" t="t" l="l"/>
            <a:pathLst>
              <a:path h="6334392" w="5954328">
                <a:moveTo>
                  <a:pt x="0" y="6334392"/>
                </a:moveTo>
                <a:lnTo>
                  <a:pt x="5954328" y="6334392"/>
                </a:lnTo>
                <a:lnTo>
                  <a:pt x="5954328" y="0"/>
                </a:lnTo>
                <a:lnTo>
                  <a:pt x="0" y="0"/>
                </a:lnTo>
                <a:lnTo>
                  <a:pt x="0" y="633439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2333672" y="3952608"/>
            <a:ext cx="5954328" cy="6334392"/>
          </a:xfrm>
          <a:custGeom>
            <a:avLst/>
            <a:gdLst/>
            <a:ahLst/>
            <a:cxnLst/>
            <a:rect r="r" b="b" t="t" l="l"/>
            <a:pathLst>
              <a:path h="6334392" w="5954328">
                <a:moveTo>
                  <a:pt x="5954328" y="0"/>
                </a:moveTo>
                <a:lnTo>
                  <a:pt x="0" y="0"/>
                </a:lnTo>
                <a:lnTo>
                  <a:pt x="0" y="6334392"/>
                </a:lnTo>
                <a:lnTo>
                  <a:pt x="5954328" y="6334392"/>
                </a:lnTo>
                <a:lnTo>
                  <a:pt x="59543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2333672" y="0"/>
            <a:ext cx="5954328" cy="6334392"/>
          </a:xfrm>
          <a:custGeom>
            <a:avLst/>
            <a:gdLst/>
            <a:ahLst/>
            <a:cxnLst/>
            <a:rect r="r" b="b" t="t" l="l"/>
            <a:pathLst>
              <a:path h="6334392" w="5954328">
                <a:moveTo>
                  <a:pt x="5954328" y="6334392"/>
                </a:moveTo>
                <a:lnTo>
                  <a:pt x="0" y="6334392"/>
                </a:lnTo>
                <a:lnTo>
                  <a:pt x="0" y="0"/>
                </a:lnTo>
                <a:lnTo>
                  <a:pt x="5954328" y="0"/>
                </a:lnTo>
                <a:lnTo>
                  <a:pt x="5954328" y="6334392"/>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4767877" y="1650671"/>
            <a:ext cx="3245619" cy="2787841"/>
            <a:chOff x="0" y="0"/>
            <a:chExt cx="813197" cy="698500"/>
          </a:xfrm>
        </p:grpSpPr>
        <p:sp>
          <p:nvSpPr>
            <p:cNvPr name="Freeform 7" id="7"/>
            <p:cNvSpPr/>
            <p:nvPr/>
          </p:nvSpPr>
          <p:spPr>
            <a:xfrm flipH="false" flipV="false" rot="0">
              <a:off x="0" y="0"/>
              <a:ext cx="813197" cy="698500"/>
            </a:xfrm>
            <a:custGeom>
              <a:avLst/>
              <a:gdLst/>
              <a:ahLst/>
              <a:cxnLst/>
              <a:rect r="r" b="b" t="t" l="l"/>
              <a:pathLst>
                <a:path h="698500" w="813197">
                  <a:moveTo>
                    <a:pt x="813197" y="349250"/>
                  </a:moveTo>
                  <a:lnTo>
                    <a:pt x="609997" y="698500"/>
                  </a:lnTo>
                  <a:lnTo>
                    <a:pt x="203200" y="698500"/>
                  </a:lnTo>
                  <a:lnTo>
                    <a:pt x="0" y="349250"/>
                  </a:lnTo>
                  <a:lnTo>
                    <a:pt x="203200" y="0"/>
                  </a:lnTo>
                  <a:lnTo>
                    <a:pt x="609997" y="0"/>
                  </a:lnTo>
                  <a:lnTo>
                    <a:pt x="813197" y="349250"/>
                  </a:lnTo>
                  <a:close/>
                </a:path>
              </a:pathLst>
            </a:custGeom>
            <a:solidFill>
              <a:srgbClr val="263F6B"/>
            </a:solidFill>
          </p:spPr>
        </p:sp>
        <p:sp>
          <p:nvSpPr>
            <p:cNvPr name="TextBox 8" id="8"/>
            <p:cNvSpPr txBox="true"/>
            <p:nvPr/>
          </p:nvSpPr>
          <p:spPr>
            <a:xfrm>
              <a:off x="114300" y="-38100"/>
              <a:ext cx="584597"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919731" y="1762618"/>
            <a:ext cx="2941912" cy="2563945"/>
            <a:chOff x="0" y="0"/>
            <a:chExt cx="4161164" cy="3626552"/>
          </a:xfrm>
        </p:grpSpPr>
        <p:sp>
          <p:nvSpPr>
            <p:cNvPr name="Freeform 10" id="10"/>
            <p:cNvSpPr/>
            <p:nvPr/>
          </p:nvSpPr>
          <p:spPr>
            <a:xfrm flipH="false" flipV="false" rot="0">
              <a:off x="0" y="0"/>
              <a:ext cx="4161164" cy="3626552"/>
            </a:xfrm>
            <a:custGeom>
              <a:avLst/>
              <a:gdLst/>
              <a:ahLst/>
              <a:cxnLst/>
              <a:rect r="r" b="b" t="t" l="l"/>
              <a:pathLst>
                <a:path h="3626552" w="4161164">
                  <a:moveTo>
                    <a:pt x="3120873" y="0"/>
                  </a:moveTo>
                  <a:lnTo>
                    <a:pt x="1040291" y="0"/>
                  </a:lnTo>
                  <a:lnTo>
                    <a:pt x="0" y="1813276"/>
                  </a:lnTo>
                  <a:lnTo>
                    <a:pt x="1040291" y="3626552"/>
                  </a:lnTo>
                  <a:lnTo>
                    <a:pt x="3120873" y="3626552"/>
                  </a:lnTo>
                  <a:lnTo>
                    <a:pt x="4161164" y="1813276"/>
                  </a:lnTo>
                  <a:close/>
                </a:path>
              </a:pathLst>
            </a:custGeom>
            <a:solidFill>
              <a:srgbClr val="000000">
                <a:alpha val="0"/>
              </a:srgbClr>
            </a:solidFill>
            <a:ln w="12700" cap="sq">
              <a:solidFill>
                <a:srgbClr val="000000"/>
              </a:solidFill>
              <a:prstDash val="solid"/>
              <a:miter/>
            </a:ln>
          </p:spPr>
        </p:sp>
      </p:grpSp>
      <p:sp>
        <p:nvSpPr>
          <p:cNvPr name="TextBox 11" id="11"/>
          <p:cNvSpPr txBox="true"/>
          <p:nvPr/>
        </p:nvSpPr>
        <p:spPr>
          <a:xfrm rot="0">
            <a:off x="5954328" y="474354"/>
            <a:ext cx="6379344" cy="961670"/>
          </a:xfrm>
          <a:prstGeom prst="rect">
            <a:avLst/>
          </a:prstGeom>
        </p:spPr>
        <p:txBody>
          <a:bodyPr anchor="t" rtlCol="false" tIns="0" lIns="0" bIns="0" rIns="0">
            <a:spAutoFit/>
          </a:bodyPr>
          <a:lstStyle/>
          <a:p>
            <a:pPr algn="ctr">
              <a:lnSpc>
                <a:spcPts val="6762"/>
              </a:lnSpc>
            </a:pPr>
            <a:r>
              <a:rPr lang="en-US" b="true" sz="6695" spc="-415">
                <a:solidFill>
                  <a:srgbClr val="082953"/>
                </a:solidFill>
                <a:latin typeface="Poppins Bold"/>
                <a:ea typeface="Poppins Bold"/>
                <a:cs typeface="Poppins Bold"/>
                <a:sym typeface="Poppins Bold"/>
              </a:rPr>
              <a:t>Our Team</a:t>
            </a:r>
          </a:p>
        </p:txBody>
      </p:sp>
      <p:sp>
        <p:nvSpPr>
          <p:cNvPr name="TextBox 12" id="12"/>
          <p:cNvSpPr txBox="true"/>
          <p:nvPr/>
        </p:nvSpPr>
        <p:spPr>
          <a:xfrm rot="0">
            <a:off x="4410187" y="4660718"/>
            <a:ext cx="3961000" cy="371392"/>
          </a:xfrm>
          <a:prstGeom prst="rect">
            <a:avLst/>
          </a:prstGeom>
        </p:spPr>
        <p:txBody>
          <a:bodyPr anchor="t" rtlCol="false" tIns="0" lIns="0" bIns="0" rIns="0">
            <a:spAutoFit/>
          </a:bodyPr>
          <a:lstStyle/>
          <a:p>
            <a:pPr algn="ctr">
              <a:lnSpc>
                <a:spcPts val="2787"/>
              </a:lnSpc>
            </a:pPr>
            <a:r>
              <a:rPr lang="en-US" b="true" sz="2759" spc="-171">
                <a:solidFill>
                  <a:srgbClr val="082953"/>
                </a:solidFill>
                <a:latin typeface="Montserrat Bold"/>
                <a:ea typeface="Montserrat Bold"/>
                <a:cs typeface="Montserrat Bold"/>
                <a:sym typeface="Montserrat Bold"/>
              </a:rPr>
              <a:t>Nguyen Hoang Dai Viet</a:t>
            </a:r>
          </a:p>
        </p:txBody>
      </p:sp>
      <p:sp>
        <p:nvSpPr>
          <p:cNvPr name="TextBox 13" id="13"/>
          <p:cNvSpPr txBox="true"/>
          <p:nvPr/>
        </p:nvSpPr>
        <p:spPr>
          <a:xfrm rot="0">
            <a:off x="4919731" y="5039315"/>
            <a:ext cx="2941912" cy="259770"/>
          </a:xfrm>
          <a:prstGeom prst="rect">
            <a:avLst/>
          </a:prstGeom>
        </p:spPr>
        <p:txBody>
          <a:bodyPr anchor="t" rtlCol="false" tIns="0" lIns="0" bIns="0" rIns="0">
            <a:spAutoFit/>
          </a:bodyPr>
          <a:lstStyle/>
          <a:p>
            <a:pPr algn="ctr">
              <a:lnSpc>
                <a:spcPts val="1801"/>
              </a:lnSpc>
            </a:pPr>
            <a:r>
              <a:rPr lang="en-US" sz="1783" spc="-110">
                <a:solidFill>
                  <a:srgbClr val="242525"/>
                </a:solidFill>
                <a:latin typeface="Poppins"/>
                <a:ea typeface="Poppins"/>
                <a:cs typeface="Poppins"/>
                <a:sym typeface="Poppins"/>
              </a:rPr>
              <a:t>Developer Member</a:t>
            </a:r>
          </a:p>
        </p:txBody>
      </p:sp>
      <p:sp>
        <p:nvSpPr>
          <p:cNvPr name="Freeform 14" id="14"/>
          <p:cNvSpPr/>
          <p:nvPr/>
        </p:nvSpPr>
        <p:spPr>
          <a:xfrm flipH="false" flipV="false" rot="0">
            <a:off x="16082361" y="5221508"/>
            <a:ext cx="579180" cy="312033"/>
          </a:xfrm>
          <a:custGeom>
            <a:avLst/>
            <a:gdLst/>
            <a:ahLst/>
            <a:cxnLst/>
            <a:rect r="r" b="b" t="t" l="l"/>
            <a:pathLst>
              <a:path h="312033" w="579180">
                <a:moveTo>
                  <a:pt x="0" y="0"/>
                </a:moveTo>
                <a:lnTo>
                  <a:pt x="579180" y="0"/>
                </a:lnTo>
                <a:lnTo>
                  <a:pt x="579180" y="312034"/>
                </a:lnTo>
                <a:lnTo>
                  <a:pt x="0" y="3120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626459" y="5221508"/>
            <a:ext cx="579180" cy="312033"/>
          </a:xfrm>
          <a:custGeom>
            <a:avLst/>
            <a:gdLst/>
            <a:ahLst/>
            <a:cxnLst/>
            <a:rect r="r" b="b" t="t" l="l"/>
            <a:pathLst>
              <a:path h="312033" w="579180">
                <a:moveTo>
                  <a:pt x="0" y="0"/>
                </a:moveTo>
                <a:lnTo>
                  <a:pt x="579180" y="0"/>
                </a:lnTo>
                <a:lnTo>
                  <a:pt x="579180" y="312034"/>
                </a:lnTo>
                <a:lnTo>
                  <a:pt x="0" y="3120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10478369" y="1650671"/>
            <a:ext cx="3245619" cy="2787841"/>
            <a:chOff x="0" y="0"/>
            <a:chExt cx="813197" cy="698500"/>
          </a:xfrm>
        </p:grpSpPr>
        <p:sp>
          <p:nvSpPr>
            <p:cNvPr name="Freeform 17" id="17"/>
            <p:cNvSpPr/>
            <p:nvPr/>
          </p:nvSpPr>
          <p:spPr>
            <a:xfrm flipH="false" flipV="false" rot="0">
              <a:off x="0" y="0"/>
              <a:ext cx="813197" cy="698500"/>
            </a:xfrm>
            <a:custGeom>
              <a:avLst/>
              <a:gdLst/>
              <a:ahLst/>
              <a:cxnLst/>
              <a:rect r="r" b="b" t="t" l="l"/>
              <a:pathLst>
                <a:path h="698500" w="813197">
                  <a:moveTo>
                    <a:pt x="813197" y="349250"/>
                  </a:moveTo>
                  <a:lnTo>
                    <a:pt x="609997" y="698500"/>
                  </a:lnTo>
                  <a:lnTo>
                    <a:pt x="203200" y="698500"/>
                  </a:lnTo>
                  <a:lnTo>
                    <a:pt x="0" y="349250"/>
                  </a:lnTo>
                  <a:lnTo>
                    <a:pt x="203200" y="0"/>
                  </a:lnTo>
                  <a:lnTo>
                    <a:pt x="609997" y="0"/>
                  </a:lnTo>
                  <a:lnTo>
                    <a:pt x="813197" y="349250"/>
                  </a:lnTo>
                  <a:close/>
                </a:path>
              </a:pathLst>
            </a:custGeom>
            <a:solidFill>
              <a:srgbClr val="263F6B"/>
            </a:solidFill>
          </p:spPr>
        </p:sp>
        <p:sp>
          <p:nvSpPr>
            <p:cNvPr name="TextBox 18" id="18"/>
            <p:cNvSpPr txBox="true"/>
            <p:nvPr/>
          </p:nvSpPr>
          <p:spPr>
            <a:xfrm>
              <a:off x="114300" y="-38100"/>
              <a:ext cx="584597"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10630223" y="1762618"/>
            <a:ext cx="2941912" cy="2563945"/>
            <a:chOff x="0" y="0"/>
            <a:chExt cx="4161164" cy="3626552"/>
          </a:xfrm>
        </p:grpSpPr>
        <p:sp>
          <p:nvSpPr>
            <p:cNvPr name="Freeform 20" id="20"/>
            <p:cNvSpPr/>
            <p:nvPr/>
          </p:nvSpPr>
          <p:spPr>
            <a:xfrm flipH="false" flipV="false" rot="0">
              <a:off x="0" y="0"/>
              <a:ext cx="4161164" cy="3626552"/>
            </a:xfrm>
            <a:custGeom>
              <a:avLst/>
              <a:gdLst/>
              <a:ahLst/>
              <a:cxnLst/>
              <a:rect r="r" b="b" t="t" l="l"/>
              <a:pathLst>
                <a:path h="3626552" w="4161164">
                  <a:moveTo>
                    <a:pt x="3120873" y="0"/>
                  </a:moveTo>
                  <a:lnTo>
                    <a:pt x="1040291" y="0"/>
                  </a:lnTo>
                  <a:lnTo>
                    <a:pt x="0" y="1813276"/>
                  </a:lnTo>
                  <a:lnTo>
                    <a:pt x="1040291" y="3626552"/>
                  </a:lnTo>
                  <a:lnTo>
                    <a:pt x="3120873" y="3626552"/>
                  </a:lnTo>
                  <a:lnTo>
                    <a:pt x="4161164" y="1813276"/>
                  </a:lnTo>
                  <a:close/>
                </a:path>
              </a:pathLst>
            </a:custGeom>
            <a:solidFill>
              <a:srgbClr val="000000">
                <a:alpha val="0"/>
              </a:srgbClr>
            </a:solidFill>
            <a:ln w="12700" cap="sq">
              <a:solidFill>
                <a:srgbClr val="000000"/>
              </a:solidFill>
              <a:prstDash val="solid"/>
              <a:miter/>
            </a:ln>
          </p:spPr>
        </p:sp>
      </p:grpSp>
      <p:sp>
        <p:nvSpPr>
          <p:cNvPr name="TextBox 21" id="21"/>
          <p:cNvSpPr txBox="true"/>
          <p:nvPr/>
        </p:nvSpPr>
        <p:spPr>
          <a:xfrm rot="0">
            <a:off x="10478369" y="4660718"/>
            <a:ext cx="3245619" cy="371392"/>
          </a:xfrm>
          <a:prstGeom prst="rect">
            <a:avLst/>
          </a:prstGeom>
        </p:spPr>
        <p:txBody>
          <a:bodyPr anchor="t" rtlCol="false" tIns="0" lIns="0" bIns="0" rIns="0">
            <a:spAutoFit/>
          </a:bodyPr>
          <a:lstStyle/>
          <a:p>
            <a:pPr algn="ctr">
              <a:lnSpc>
                <a:spcPts val="2787"/>
              </a:lnSpc>
            </a:pPr>
            <a:r>
              <a:rPr lang="en-US" b="true" sz="2759" spc="-171">
                <a:solidFill>
                  <a:srgbClr val="082953"/>
                </a:solidFill>
                <a:latin typeface="Montserrat Bold"/>
                <a:ea typeface="Montserrat Bold"/>
                <a:cs typeface="Montserrat Bold"/>
                <a:sym typeface="Montserrat Bold"/>
              </a:rPr>
              <a:t>Truong Chi Cuong</a:t>
            </a:r>
          </a:p>
        </p:txBody>
      </p:sp>
      <p:sp>
        <p:nvSpPr>
          <p:cNvPr name="TextBox 22" id="22"/>
          <p:cNvSpPr txBox="true"/>
          <p:nvPr/>
        </p:nvSpPr>
        <p:spPr>
          <a:xfrm rot="0">
            <a:off x="10630223" y="5039315"/>
            <a:ext cx="2941912" cy="259770"/>
          </a:xfrm>
          <a:prstGeom prst="rect">
            <a:avLst/>
          </a:prstGeom>
        </p:spPr>
        <p:txBody>
          <a:bodyPr anchor="t" rtlCol="false" tIns="0" lIns="0" bIns="0" rIns="0">
            <a:spAutoFit/>
          </a:bodyPr>
          <a:lstStyle/>
          <a:p>
            <a:pPr algn="ctr">
              <a:lnSpc>
                <a:spcPts val="1801"/>
              </a:lnSpc>
            </a:pPr>
            <a:r>
              <a:rPr lang="en-US" sz="1783" spc="-110">
                <a:solidFill>
                  <a:srgbClr val="242525"/>
                </a:solidFill>
                <a:latin typeface="Poppins"/>
                <a:ea typeface="Poppins"/>
                <a:cs typeface="Poppins"/>
                <a:sym typeface="Poppins"/>
              </a:rPr>
              <a:t>Developer Member</a:t>
            </a:r>
          </a:p>
        </p:txBody>
      </p:sp>
      <p:grpSp>
        <p:nvGrpSpPr>
          <p:cNvPr name="Group 23" id="23"/>
          <p:cNvGrpSpPr/>
          <p:nvPr/>
        </p:nvGrpSpPr>
        <p:grpSpPr>
          <a:xfrm rot="0">
            <a:off x="10630223" y="5767998"/>
            <a:ext cx="3245619" cy="2787841"/>
            <a:chOff x="0" y="0"/>
            <a:chExt cx="813197" cy="698500"/>
          </a:xfrm>
        </p:grpSpPr>
        <p:sp>
          <p:nvSpPr>
            <p:cNvPr name="Freeform 24" id="24"/>
            <p:cNvSpPr/>
            <p:nvPr/>
          </p:nvSpPr>
          <p:spPr>
            <a:xfrm flipH="false" flipV="false" rot="0">
              <a:off x="0" y="0"/>
              <a:ext cx="813197" cy="698500"/>
            </a:xfrm>
            <a:custGeom>
              <a:avLst/>
              <a:gdLst/>
              <a:ahLst/>
              <a:cxnLst/>
              <a:rect r="r" b="b" t="t" l="l"/>
              <a:pathLst>
                <a:path h="698500" w="813197">
                  <a:moveTo>
                    <a:pt x="813197" y="349250"/>
                  </a:moveTo>
                  <a:lnTo>
                    <a:pt x="609997" y="698500"/>
                  </a:lnTo>
                  <a:lnTo>
                    <a:pt x="203200" y="698500"/>
                  </a:lnTo>
                  <a:lnTo>
                    <a:pt x="0" y="349250"/>
                  </a:lnTo>
                  <a:lnTo>
                    <a:pt x="203200" y="0"/>
                  </a:lnTo>
                  <a:lnTo>
                    <a:pt x="609997" y="0"/>
                  </a:lnTo>
                  <a:lnTo>
                    <a:pt x="813197" y="349250"/>
                  </a:lnTo>
                  <a:close/>
                </a:path>
              </a:pathLst>
            </a:custGeom>
            <a:solidFill>
              <a:srgbClr val="263F6B"/>
            </a:solidFill>
          </p:spPr>
        </p:sp>
        <p:sp>
          <p:nvSpPr>
            <p:cNvPr name="TextBox 25" id="25"/>
            <p:cNvSpPr txBox="true"/>
            <p:nvPr/>
          </p:nvSpPr>
          <p:spPr>
            <a:xfrm>
              <a:off x="114300" y="-38100"/>
              <a:ext cx="584597"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0782076" y="5879946"/>
            <a:ext cx="2941912" cy="2563945"/>
            <a:chOff x="0" y="0"/>
            <a:chExt cx="4161164" cy="3626552"/>
          </a:xfrm>
        </p:grpSpPr>
        <p:sp>
          <p:nvSpPr>
            <p:cNvPr name="Freeform 27" id="27"/>
            <p:cNvSpPr/>
            <p:nvPr/>
          </p:nvSpPr>
          <p:spPr>
            <a:xfrm flipH="false" flipV="false" rot="0">
              <a:off x="0" y="0"/>
              <a:ext cx="4161164" cy="3626552"/>
            </a:xfrm>
            <a:custGeom>
              <a:avLst/>
              <a:gdLst/>
              <a:ahLst/>
              <a:cxnLst/>
              <a:rect r="r" b="b" t="t" l="l"/>
              <a:pathLst>
                <a:path h="3626552" w="4161164">
                  <a:moveTo>
                    <a:pt x="3120873" y="0"/>
                  </a:moveTo>
                  <a:lnTo>
                    <a:pt x="1040291" y="0"/>
                  </a:lnTo>
                  <a:lnTo>
                    <a:pt x="0" y="1813276"/>
                  </a:lnTo>
                  <a:lnTo>
                    <a:pt x="1040291" y="3626552"/>
                  </a:lnTo>
                  <a:lnTo>
                    <a:pt x="3120873" y="3626552"/>
                  </a:lnTo>
                  <a:lnTo>
                    <a:pt x="4161164" y="1813276"/>
                  </a:lnTo>
                  <a:close/>
                </a:path>
              </a:pathLst>
            </a:custGeom>
            <a:solidFill>
              <a:srgbClr val="000000">
                <a:alpha val="0"/>
              </a:srgbClr>
            </a:solidFill>
            <a:ln w="12700" cap="sq">
              <a:solidFill>
                <a:srgbClr val="000000"/>
              </a:solidFill>
              <a:prstDash val="solid"/>
              <a:miter/>
            </a:ln>
          </p:spPr>
        </p:sp>
      </p:grpSp>
      <p:sp>
        <p:nvSpPr>
          <p:cNvPr name="TextBox 28" id="28"/>
          <p:cNvSpPr txBox="true"/>
          <p:nvPr/>
        </p:nvSpPr>
        <p:spPr>
          <a:xfrm rot="0">
            <a:off x="10628252" y="8774914"/>
            <a:ext cx="3249561" cy="371392"/>
          </a:xfrm>
          <a:prstGeom prst="rect">
            <a:avLst/>
          </a:prstGeom>
        </p:spPr>
        <p:txBody>
          <a:bodyPr anchor="t" rtlCol="false" tIns="0" lIns="0" bIns="0" rIns="0">
            <a:spAutoFit/>
          </a:bodyPr>
          <a:lstStyle/>
          <a:p>
            <a:pPr algn="ctr">
              <a:lnSpc>
                <a:spcPts val="2787"/>
              </a:lnSpc>
            </a:pPr>
            <a:r>
              <a:rPr lang="en-US" b="true" sz="2759" spc="-171">
                <a:solidFill>
                  <a:srgbClr val="082953"/>
                </a:solidFill>
                <a:latin typeface="Montserrat Bold"/>
                <a:ea typeface="Montserrat Bold"/>
                <a:cs typeface="Montserrat Bold"/>
                <a:sym typeface="Montserrat Bold"/>
              </a:rPr>
              <a:t>Nguyen Thu Trang</a:t>
            </a:r>
          </a:p>
        </p:txBody>
      </p:sp>
      <p:sp>
        <p:nvSpPr>
          <p:cNvPr name="TextBox 29" id="29"/>
          <p:cNvSpPr txBox="true"/>
          <p:nvPr/>
        </p:nvSpPr>
        <p:spPr>
          <a:xfrm rot="0">
            <a:off x="10782076" y="9156643"/>
            <a:ext cx="2941912" cy="259770"/>
          </a:xfrm>
          <a:prstGeom prst="rect">
            <a:avLst/>
          </a:prstGeom>
        </p:spPr>
        <p:txBody>
          <a:bodyPr anchor="t" rtlCol="false" tIns="0" lIns="0" bIns="0" rIns="0">
            <a:spAutoFit/>
          </a:bodyPr>
          <a:lstStyle/>
          <a:p>
            <a:pPr algn="ctr">
              <a:lnSpc>
                <a:spcPts val="1801"/>
              </a:lnSpc>
            </a:pPr>
            <a:r>
              <a:rPr lang="en-US" sz="1783" spc="-110">
                <a:solidFill>
                  <a:srgbClr val="242525"/>
                </a:solidFill>
                <a:latin typeface="Poppins"/>
                <a:ea typeface="Poppins"/>
                <a:cs typeface="Poppins"/>
                <a:sym typeface="Poppins"/>
              </a:rPr>
              <a:t>Functional Member</a:t>
            </a:r>
          </a:p>
        </p:txBody>
      </p:sp>
      <p:grpSp>
        <p:nvGrpSpPr>
          <p:cNvPr name="Group 30" id="30"/>
          <p:cNvGrpSpPr/>
          <p:nvPr/>
        </p:nvGrpSpPr>
        <p:grpSpPr>
          <a:xfrm rot="0">
            <a:off x="4919731" y="5767998"/>
            <a:ext cx="3245619" cy="2787841"/>
            <a:chOff x="0" y="0"/>
            <a:chExt cx="813197" cy="698500"/>
          </a:xfrm>
        </p:grpSpPr>
        <p:sp>
          <p:nvSpPr>
            <p:cNvPr name="Freeform 31" id="31"/>
            <p:cNvSpPr/>
            <p:nvPr/>
          </p:nvSpPr>
          <p:spPr>
            <a:xfrm flipH="false" flipV="false" rot="0">
              <a:off x="0" y="0"/>
              <a:ext cx="813197" cy="698500"/>
            </a:xfrm>
            <a:custGeom>
              <a:avLst/>
              <a:gdLst/>
              <a:ahLst/>
              <a:cxnLst/>
              <a:rect r="r" b="b" t="t" l="l"/>
              <a:pathLst>
                <a:path h="698500" w="813197">
                  <a:moveTo>
                    <a:pt x="813197" y="349250"/>
                  </a:moveTo>
                  <a:lnTo>
                    <a:pt x="609997" y="698500"/>
                  </a:lnTo>
                  <a:lnTo>
                    <a:pt x="203200" y="698500"/>
                  </a:lnTo>
                  <a:lnTo>
                    <a:pt x="0" y="349250"/>
                  </a:lnTo>
                  <a:lnTo>
                    <a:pt x="203200" y="0"/>
                  </a:lnTo>
                  <a:lnTo>
                    <a:pt x="609997" y="0"/>
                  </a:lnTo>
                  <a:lnTo>
                    <a:pt x="813197" y="349250"/>
                  </a:lnTo>
                  <a:close/>
                </a:path>
              </a:pathLst>
            </a:custGeom>
            <a:solidFill>
              <a:srgbClr val="263F6B"/>
            </a:solidFill>
          </p:spPr>
        </p:sp>
        <p:sp>
          <p:nvSpPr>
            <p:cNvPr name="TextBox 32" id="32"/>
            <p:cNvSpPr txBox="true"/>
            <p:nvPr/>
          </p:nvSpPr>
          <p:spPr>
            <a:xfrm>
              <a:off x="114300" y="-38100"/>
              <a:ext cx="584597"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5071585" y="5879946"/>
            <a:ext cx="2941912" cy="2563945"/>
            <a:chOff x="0" y="0"/>
            <a:chExt cx="4161164" cy="3626552"/>
          </a:xfrm>
        </p:grpSpPr>
        <p:sp>
          <p:nvSpPr>
            <p:cNvPr name="Freeform 34" id="34"/>
            <p:cNvSpPr/>
            <p:nvPr/>
          </p:nvSpPr>
          <p:spPr>
            <a:xfrm flipH="false" flipV="false" rot="0">
              <a:off x="0" y="0"/>
              <a:ext cx="4161164" cy="3626552"/>
            </a:xfrm>
            <a:custGeom>
              <a:avLst/>
              <a:gdLst/>
              <a:ahLst/>
              <a:cxnLst/>
              <a:rect r="r" b="b" t="t" l="l"/>
              <a:pathLst>
                <a:path h="3626552" w="4161164">
                  <a:moveTo>
                    <a:pt x="3120873" y="0"/>
                  </a:moveTo>
                  <a:lnTo>
                    <a:pt x="1040291" y="0"/>
                  </a:lnTo>
                  <a:lnTo>
                    <a:pt x="0" y="1813276"/>
                  </a:lnTo>
                  <a:lnTo>
                    <a:pt x="1040291" y="3626552"/>
                  </a:lnTo>
                  <a:lnTo>
                    <a:pt x="3120873" y="3626552"/>
                  </a:lnTo>
                  <a:lnTo>
                    <a:pt x="4161164" y="1813276"/>
                  </a:lnTo>
                  <a:close/>
                </a:path>
              </a:pathLst>
            </a:custGeom>
            <a:solidFill>
              <a:srgbClr val="000000">
                <a:alpha val="0"/>
              </a:srgbClr>
            </a:solidFill>
            <a:ln w="12700" cap="sq">
              <a:solidFill>
                <a:srgbClr val="000000"/>
              </a:solidFill>
              <a:prstDash val="solid"/>
              <a:miter/>
            </a:ln>
          </p:spPr>
        </p:sp>
      </p:grpSp>
      <p:sp>
        <p:nvSpPr>
          <p:cNvPr name="TextBox 35" id="35"/>
          <p:cNvSpPr txBox="true"/>
          <p:nvPr/>
        </p:nvSpPr>
        <p:spPr>
          <a:xfrm rot="0">
            <a:off x="5071585" y="8778045"/>
            <a:ext cx="2941912" cy="371392"/>
          </a:xfrm>
          <a:prstGeom prst="rect">
            <a:avLst/>
          </a:prstGeom>
        </p:spPr>
        <p:txBody>
          <a:bodyPr anchor="t" rtlCol="false" tIns="0" lIns="0" bIns="0" rIns="0">
            <a:spAutoFit/>
          </a:bodyPr>
          <a:lstStyle/>
          <a:p>
            <a:pPr algn="ctr">
              <a:lnSpc>
                <a:spcPts val="2787"/>
              </a:lnSpc>
            </a:pPr>
            <a:r>
              <a:rPr lang="en-US" b="true" sz="2759" spc="-171">
                <a:solidFill>
                  <a:srgbClr val="082953"/>
                </a:solidFill>
                <a:latin typeface="Montserrat Bold"/>
                <a:ea typeface="Montserrat Bold"/>
                <a:cs typeface="Montserrat Bold"/>
                <a:sym typeface="Montserrat Bold"/>
              </a:rPr>
              <a:t>Le Thi Bich Thu</a:t>
            </a:r>
          </a:p>
        </p:txBody>
      </p:sp>
      <p:sp>
        <p:nvSpPr>
          <p:cNvPr name="TextBox 36" id="36"/>
          <p:cNvSpPr txBox="true"/>
          <p:nvPr/>
        </p:nvSpPr>
        <p:spPr>
          <a:xfrm rot="0">
            <a:off x="5071585" y="9156643"/>
            <a:ext cx="2941912" cy="259770"/>
          </a:xfrm>
          <a:prstGeom prst="rect">
            <a:avLst/>
          </a:prstGeom>
        </p:spPr>
        <p:txBody>
          <a:bodyPr anchor="t" rtlCol="false" tIns="0" lIns="0" bIns="0" rIns="0">
            <a:spAutoFit/>
          </a:bodyPr>
          <a:lstStyle/>
          <a:p>
            <a:pPr algn="ctr">
              <a:lnSpc>
                <a:spcPts val="1801"/>
              </a:lnSpc>
            </a:pPr>
            <a:r>
              <a:rPr lang="en-US" sz="1783" spc="-110">
                <a:solidFill>
                  <a:srgbClr val="242525"/>
                </a:solidFill>
                <a:latin typeface="Poppins"/>
                <a:ea typeface="Poppins"/>
                <a:cs typeface="Poppins"/>
                <a:sym typeface="Poppins"/>
              </a:rPr>
              <a:t>Functional Member</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18444"/>
            </a:stretch>
          </a:blipFill>
        </p:spPr>
      </p:sp>
      <p:grpSp>
        <p:nvGrpSpPr>
          <p:cNvPr name="Group 3" id="3"/>
          <p:cNvGrpSpPr/>
          <p:nvPr/>
        </p:nvGrpSpPr>
        <p:grpSpPr>
          <a:xfrm rot="0">
            <a:off x="-169013" y="805068"/>
            <a:ext cx="18862294" cy="8270260"/>
            <a:chOff x="0" y="0"/>
            <a:chExt cx="4967847" cy="2178176"/>
          </a:xfrm>
        </p:grpSpPr>
        <p:sp>
          <p:nvSpPr>
            <p:cNvPr name="Freeform 4" id="4"/>
            <p:cNvSpPr/>
            <p:nvPr/>
          </p:nvSpPr>
          <p:spPr>
            <a:xfrm flipH="false" flipV="false" rot="0">
              <a:off x="0" y="0"/>
              <a:ext cx="4967847" cy="2178176"/>
            </a:xfrm>
            <a:custGeom>
              <a:avLst/>
              <a:gdLst/>
              <a:ahLst/>
              <a:cxnLst/>
              <a:rect r="r" b="b" t="t" l="l"/>
              <a:pathLst>
                <a:path h="2178176" w="4967847">
                  <a:moveTo>
                    <a:pt x="0" y="0"/>
                  </a:moveTo>
                  <a:lnTo>
                    <a:pt x="4967847" y="0"/>
                  </a:lnTo>
                  <a:lnTo>
                    <a:pt x="4967847" y="2178176"/>
                  </a:lnTo>
                  <a:lnTo>
                    <a:pt x="0" y="2178176"/>
                  </a:lnTo>
                  <a:close/>
                </a:path>
              </a:pathLst>
            </a:custGeom>
            <a:solidFill>
              <a:srgbClr val="082953"/>
            </a:solidFill>
          </p:spPr>
        </p:sp>
        <p:sp>
          <p:nvSpPr>
            <p:cNvPr name="TextBox 5" id="5"/>
            <p:cNvSpPr txBox="true"/>
            <p:nvPr/>
          </p:nvSpPr>
          <p:spPr>
            <a:xfrm>
              <a:off x="0" y="-38100"/>
              <a:ext cx="4967847" cy="221627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616126" y="96057"/>
            <a:ext cx="9849948" cy="1418024"/>
            <a:chOff x="0" y="0"/>
            <a:chExt cx="2822956" cy="406400"/>
          </a:xfrm>
        </p:grpSpPr>
        <p:sp>
          <p:nvSpPr>
            <p:cNvPr name="Freeform 7" id="7"/>
            <p:cNvSpPr/>
            <p:nvPr/>
          </p:nvSpPr>
          <p:spPr>
            <a:xfrm flipH="false" flipV="false" rot="0">
              <a:off x="0" y="0"/>
              <a:ext cx="2822956" cy="406400"/>
            </a:xfrm>
            <a:custGeom>
              <a:avLst/>
              <a:gdLst/>
              <a:ahLst/>
              <a:cxnLst/>
              <a:rect r="r" b="b" t="t" l="l"/>
              <a:pathLst>
                <a:path h="406400" w="2822956">
                  <a:moveTo>
                    <a:pt x="2619756" y="0"/>
                  </a:moveTo>
                  <a:lnTo>
                    <a:pt x="203200" y="0"/>
                  </a:lnTo>
                  <a:lnTo>
                    <a:pt x="0" y="203200"/>
                  </a:lnTo>
                  <a:lnTo>
                    <a:pt x="203200" y="406400"/>
                  </a:lnTo>
                  <a:lnTo>
                    <a:pt x="2619756" y="406400"/>
                  </a:lnTo>
                  <a:lnTo>
                    <a:pt x="2822956" y="203200"/>
                  </a:lnTo>
                  <a:lnTo>
                    <a:pt x="2619756" y="0"/>
                  </a:lnTo>
                  <a:close/>
                </a:path>
              </a:pathLst>
            </a:custGeom>
            <a:solidFill>
              <a:srgbClr val="FFFFFF"/>
            </a:solidFill>
          </p:spPr>
        </p:sp>
        <p:sp>
          <p:nvSpPr>
            <p:cNvPr name="TextBox 8" id="8"/>
            <p:cNvSpPr txBox="true"/>
            <p:nvPr/>
          </p:nvSpPr>
          <p:spPr>
            <a:xfrm>
              <a:off x="152400" y="-38100"/>
              <a:ext cx="2518156" cy="444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76203" y="9275354"/>
            <a:ext cx="12376477" cy="2604460"/>
            <a:chOff x="0" y="0"/>
            <a:chExt cx="1931226" cy="406400"/>
          </a:xfrm>
        </p:grpSpPr>
        <p:sp>
          <p:nvSpPr>
            <p:cNvPr name="Freeform 10" id="10"/>
            <p:cNvSpPr/>
            <p:nvPr/>
          </p:nvSpPr>
          <p:spPr>
            <a:xfrm flipH="false" flipV="false" rot="0">
              <a:off x="0" y="0"/>
              <a:ext cx="1931226" cy="406400"/>
            </a:xfrm>
            <a:custGeom>
              <a:avLst/>
              <a:gdLst/>
              <a:ahLst/>
              <a:cxnLst/>
              <a:rect r="r" b="b" t="t" l="l"/>
              <a:pathLst>
                <a:path h="406400" w="1931226">
                  <a:moveTo>
                    <a:pt x="1728026" y="0"/>
                  </a:moveTo>
                  <a:lnTo>
                    <a:pt x="203200" y="0"/>
                  </a:lnTo>
                  <a:lnTo>
                    <a:pt x="0" y="203200"/>
                  </a:lnTo>
                  <a:lnTo>
                    <a:pt x="203200" y="406400"/>
                  </a:lnTo>
                  <a:lnTo>
                    <a:pt x="1728026" y="406400"/>
                  </a:lnTo>
                  <a:lnTo>
                    <a:pt x="1931226" y="203200"/>
                  </a:lnTo>
                  <a:lnTo>
                    <a:pt x="1728026" y="0"/>
                  </a:lnTo>
                  <a:close/>
                </a:path>
              </a:pathLst>
            </a:custGeom>
            <a:solidFill>
              <a:srgbClr val="405684"/>
            </a:solidFill>
          </p:spPr>
        </p:sp>
        <p:sp>
          <p:nvSpPr>
            <p:cNvPr name="TextBox 11" id="11"/>
            <p:cNvSpPr txBox="true"/>
            <p:nvPr/>
          </p:nvSpPr>
          <p:spPr>
            <a:xfrm>
              <a:off x="152400" y="-38100"/>
              <a:ext cx="1626426" cy="444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144000" y="-1302230"/>
            <a:ext cx="12376477" cy="2604460"/>
            <a:chOff x="0" y="0"/>
            <a:chExt cx="1931226" cy="406400"/>
          </a:xfrm>
        </p:grpSpPr>
        <p:sp>
          <p:nvSpPr>
            <p:cNvPr name="Freeform 13" id="13"/>
            <p:cNvSpPr/>
            <p:nvPr/>
          </p:nvSpPr>
          <p:spPr>
            <a:xfrm flipH="false" flipV="false" rot="0">
              <a:off x="0" y="0"/>
              <a:ext cx="1931226" cy="406400"/>
            </a:xfrm>
            <a:custGeom>
              <a:avLst/>
              <a:gdLst/>
              <a:ahLst/>
              <a:cxnLst/>
              <a:rect r="r" b="b" t="t" l="l"/>
              <a:pathLst>
                <a:path h="406400" w="1931226">
                  <a:moveTo>
                    <a:pt x="1728026" y="0"/>
                  </a:moveTo>
                  <a:lnTo>
                    <a:pt x="203200" y="0"/>
                  </a:lnTo>
                  <a:lnTo>
                    <a:pt x="0" y="203200"/>
                  </a:lnTo>
                  <a:lnTo>
                    <a:pt x="203200" y="406400"/>
                  </a:lnTo>
                  <a:lnTo>
                    <a:pt x="1728026" y="406400"/>
                  </a:lnTo>
                  <a:lnTo>
                    <a:pt x="1931226" y="203200"/>
                  </a:lnTo>
                  <a:lnTo>
                    <a:pt x="1728026" y="0"/>
                  </a:lnTo>
                  <a:close/>
                </a:path>
              </a:pathLst>
            </a:custGeom>
            <a:solidFill>
              <a:srgbClr val="405684"/>
            </a:solidFill>
          </p:spPr>
        </p:sp>
        <p:sp>
          <p:nvSpPr>
            <p:cNvPr name="TextBox 14" id="14"/>
            <p:cNvSpPr txBox="true"/>
            <p:nvPr/>
          </p:nvSpPr>
          <p:spPr>
            <a:xfrm>
              <a:off x="152400" y="-38100"/>
              <a:ext cx="1626426" cy="444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9494702" y="8366317"/>
            <a:ext cx="9849948" cy="1418024"/>
            <a:chOff x="0" y="0"/>
            <a:chExt cx="2822956" cy="406400"/>
          </a:xfrm>
        </p:grpSpPr>
        <p:sp>
          <p:nvSpPr>
            <p:cNvPr name="Freeform 16" id="16"/>
            <p:cNvSpPr/>
            <p:nvPr/>
          </p:nvSpPr>
          <p:spPr>
            <a:xfrm flipH="false" flipV="false" rot="0">
              <a:off x="0" y="0"/>
              <a:ext cx="2822956" cy="406400"/>
            </a:xfrm>
            <a:custGeom>
              <a:avLst/>
              <a:gdLst/>
              <a:ahLst/>
              <a:cxnLst/>
              <a:rect r="r" b="b" t="t" l="l"/>
              <a:pathLst>
                <a:path h="406400" w="2822956">
                  <a:moveTo>
                    <a:pt x="2619756" y="0"/>
                  </a:moveTo>
                  <a:lnTo>
                    <a:pt x="203200" y="0"/>
                  </a:lnTo>
                  <a:lnTo>
                    <a:pt x="0" y="203200"/>
                  </a:lnTo>
                  <a:lnTo>
                    <a:pt x="203200" y="406400"/>
                  </a:lnTo>
                  <a:lnTo>
                    <a:pt x="2619756" y="406400"/>
                  </a:lnTo>
                  <a:lnTo>
                    <a:pt x="2822956" y="203200"/>
                  </a:lnTo>
                  <a:lnTo>
                    <a:pt x="2619756" y="0"/>
                  </a:lnTo>
                  <a:close/>
                </a:path>
              </a:pathLst>
            </a:custGeom>
            <a:solidFill>
              <a:srgbClr val="545454"/>
            </a:solidFill>
          </p:spPr>
        </p:sp>
        <p:sp>
          <p:nvSpPr>
            <p:cNvPr name="TextBox 17" id="17"/>
            <p:cNvSpPr txBox="true"/>
            <p:nvPr/>
          </p:nvSpPr>
          <p:spPr>
            <a:xfrm>
              <a:off x="152400" y="-38100"/>
              <a:ext cx="2518156" cy="444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2047855" y="4431943"/>
            <a:ext cx="14428557" cy="1283211"/>
          </a:xfrm>
          <a:prstGeom prst="rect">
            <a:avLst/>
          </a:prstGeom>
        </p:spPr>
        <p:txBody>
          <a:bodyPr anchor="t" rtlCol="false" tIns="0" lIns="0" bIns="0" rIns="0">
            <a:spAutoFit/>
          </a:bodyPr>
          <a:lstStyle/>
          <a:p>
            <a:pPr algn="ctr">
              <a:lnSpc>
                <a:spcPts val="9486"/>
              </a:lnSpc>
            </a:pPr>
            <a:r>
              <a:rPr lang="en-US" b="true" sz="10200" i="true">
                <a:solidFill>
                  <a:srgbClr val="FFFFFF"/>
                </a:solidFill>
                <a:latin typeface="Montserrat Heavy Italics"/>
                <a:ea typeface="Montserrat Heavy Italics"/>
                <a:cs typeface="Montserrat Heavy Italics"/>
                <a:sym typeface="Montserrat Heavy Italics"/>
              </a:rPr>
              <a:t>4. DEMONSTRATION</a:t>
            </a:r>
          </a:p>
        </p:txBody>
      </p:sp>
      <p:sp>
        <p:nvSpPr>
          <p:cNvPr name="Freeform 19" id="19"/>
          <p:cNvSpPr/>
          <p:nvPr/>
        </p:nvSpPr>
        <p:spPr>
          <a:xfrm flipH="false" flipV="false" rot="-5400000">
            <a:off x="-1086039" y="3863443"/>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20" id="20"/>
          <p:cNvSpPr/>
          <p:nvPr/>
        </p:nvSpPr>
        <p:spPr>
          <a:xfrm flipH="false" flipV="false" rot="5400000">
            <a:off x="17201961" y="7533472"/>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21" id="21"/>
          <p:cNvSpPr/>
          <p:nvPr/>
        </p:nvSpPr>
        <p:spPr>
          <a:xfrm flipH="false" flipV="false" rot="0">
            <a:off x="3766827" y="10060123"/>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833015" y="1187550"/>
            <a:ext cx="1674514" cy="653061"/>
          </a:xfrm>
          <a:custGeom>
            <a:avLst/>
            <a:gdLst/>
            <a:ahLst/>
            <a:cxnLst/>
            <a:rect r="r" b="b" t="t" l="l"/>
            <a:pathLst>
              <a:path h="653061" w="1674514">
                <a:moveTo>
                  <a:pt x="0" y="0"/>
                </a:moveTo>
                <a:lnTo>
                  <a:pt x="1674514" y="0"/>
                </a:lnTo>
                <a:lnTo>
                  <a:pt x="1674514" y="653060"/>
                </a:lnTo>
                <a:lnTo>
                  <a:pt x="0" y="653060"/>
                </a:lnTo>
                <a:lnTo>
                  <a:pt x="0" y="0"/>
                </a:lnTo>
                <a:close/>
              </a:path>
            </a:pathLst>
          </a:custGeom>
          <a:blipFill>
            <a:blip r:embed="rId7"/>
            <a:stretch>
              <a:fillRect l="0" t="0" r="0" b="0"/>
            </a:stretch>
          </a:blipFill>
        </p:spPr>
      </p:sp>
      <p:grpSp>
        <p:nvGrpSpPr>
          <p:cNvPr name="Group 23" id="23"/>
          <p:cNvGrpSpPr/>
          <p:nvPr/>
        </p:nvGrpSpPr>
        <p:grpSpPr>
          <a:xfrm rot="0">
            <a:off x="17122519" y="9355196"/>
            <a:ext cx="820278" cy="704927"/>
            <a:chOff x="0" y="0"/>
            <a:chExt cx="812800" cy="698500"/>
          </a:xfrm>
        </p:grpSpPr>
        <p:sp>
          <p:nvSpPr>
            <p:cNvPr name="Freeform 24" id="2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82953"/>
            </a:solidFill>
            <a:ln w="9525" cap="sq">
              <a:solidFill>
                <a:srgbClr val="FFFFFF"/>
              </a:solidFill>
              <a:prstDash val="solid"/>
              <a:miter/>
            </a:ln>
          </p:spPr>
        </p:sp>
        <p:sp>
          <p:nvSpPr>
            <p:cNvPr name="TextBox 25" id="25"/>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FFFFFF"/>
                  </a:solidFill>
                  <a:latin typeface="Montserrat Light"/>
                  <a:ea typeface="Montserrat Light"/>
                  <a:cs typeface="Montserrat Light"/>
                  <a:sym typeface="Montserrat Light"/>
                </a:rPr>
                <a:t>17</a:t>
              </a:r>
            </a:p>
          </p:txBody>
        </p:sp>
      </p:gr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18444"/>
            </a:stretch>
          </a:blipFill>
        </p:spPr>
      </p:sp>
      <p:grpSp>
        <p:nvGrpSpPr>
          <p:cNvPr name="Group 3" id="3"/>
          <p:cNvGrpSpPr/>
          <p:nvPr/>
        </p:nvGrpSpPr>
        <p:grpSpPr>
          <a:xfrm rot="0">
            <a:off x="14564053" y="-1477201"/>
            <a:ext cx="5390494" cy="2982376"/>
            <a:chOff x="0" y="0"/>
            <a:chExt cx="7187325" cy="3976501"/>
          </a:xfrm>
        </p:grpSpPr>
        <p:grpSp>
          <p:nvGrpSpPr>
            <p:cNvPr name="Group 4" id="4"/>
            <p:cNvGrpSpPr/>
            <p:nvPr/>
          </p:nvGrpSpPr>
          <p:grpSpPr>
            <a:xfrm rot="-10800000">
              <a:off x="0" y="0"/>
              <a:ext cx="7187325" cy="3262226"/>
              <a:chOff x="0" y="0"/>
              <a:chExt cx="1239720" cy="562692"/>
            </a:xfrm>
          </p:grpSpPr>
          <p:sp>
            <p:nvSpPr>
              <p:cNvPr name="Freeform 5" id="5"/>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082953"/>
              </a:solidFill>
            </p:spPr>
          </p:sp>
          <p:sp>
            <p:nvSpPr>
              <p:cNvPr name="TextBox 6" id="6"/>
              <p:cNvSpPr txBox="true"/>
              <p:nvPr/>
            </p:nvSpPr>
            <p:spPr>
              <a:xfrm>
                <a:off x="114300" y="-38100"/>
                <a:ext cx="1011120" cy="600792"/>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10800000">
              <a:off x="2511062" y="2547952"/>
              <a:ext cx="3673400" cy="1428550"/>
              <a:chOff x="0" y="0"/>
              <a:chExt cx="1643297" cy="639062"/>
            </a:xfrm>
          </p:grpSpPr>
          <p:sp>
            <p:nvSpPr>
              <p:cNvPr name="Freeform 8" id="8"/>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263F6B"/>
              </a:solidFill>
              <a:ln w="57150" cap="sq">
                <a:solidFill>
                  <a:srgbClr val="FFFFFF"/>
                </a:solidFill>
                <a:prstDash val="solid"/>
                <a:miter/>
              </a:ln>
            </p:spPr>
          </p:sp>
          <p:sp>
            <p:nvSpPr>
              <p:cNvPr name="TextBox 9" id="9"/>
              <p:cNvSpPr txBox="true"/>
              <p:nvPr/>
            </p:nvSpPr>
            <p:spPr>
              <a:xfrm>
                <a:off x="114300" y="-38100"/>
                <a:ext cx="1414697" cy="677162"/>
              </a:xfrm>
              <a:prstGeom prst="rect">
                <a:avLst/>
              </a:prstGeom>
            </p:spPr>
            <p:txBody>
              <a:bodyPr anchor="ctr" rtlCol="false" tIns="50800" lIns="50800" bIns="50800" rIns="50800"/>
              <a:lstStyle/>
              <a:p>
                <a:pPr algn="ctr">
                  <a:lnSpc>
                    <a:spcPts val="3499"/>
                  </a:lnSpc>
                </a:pPr>
              </a:p>
            </p:txBody>
          </p:sp>
        </p:grpSp>
      </p:grpSp>
      <p:grpSp>
        <p:nvGrpSpPr>
          <p:cNvPr name="Group 10" id="10"/>
          <p:cNvGrpSpPr/>
          <p:nvPr/>
        </p:nvGrpSpPr>
        <p:grpSpPr>
          <a:xfrm rot="0">
            <a:off x="-673113" y="9251081"/>
            <a:ext cx="5321313" cy="2446670"/>
            <a:chOff x="0" y="0"/>
            <a:chExt cx="1223810" cy="562692"/>
          </a:xfrm>
        </p:grpSpPr>
        <p:sp>
          <p:nvSpPr>
            <p:cNvPr name="Freeform 11" id="11"/>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263F6B"/>
            </a:solidFill>
          </p:spPr>
        </p:sp>
        <p:sp>
          <p:nvSpPr>
            <p:cNvPr name="TextBox 12" id="12"/>
            <p:cNvSpPr txBox="true"/>
            <p:nvPr/>
          </p:nvSpPr>
          <p:spPr>
            <a:xfrm>
              <a:off x="114300" y="-38100"/>
              <a:ext cx="995210" cy="600792"/>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673113" y="8675100"/>
            <a:ext cx="2673102" cy="1151961"/>
            <a:chOff x="0" y="0"/>
            <a:chExt cx="1482931" cy="639062"/>
          </a:xfrm>
        </p:grpSpPr>
        <p:sp>
          <p:nvSpPr>
            <p:cNvPr name="Freeform 14" id="14"/>
            <p:cNvSpPr/>
            <p:nvPr/>
          </p:nvSpPr>
          <p:spPr>
            <a:xfrm flipH="false" flipV="false" rot="0">
              <a:off x="0" y="0"/>
              <a:ext cx="1482931" cy="639062"/>
            </a:xfrm>
            <a:custGeom>
              <a:avLst/>
              <a:gdLst/>
              <a:ahLst/>
              <a:cxnLst/>
              <a:rect r="r" b="b" t="t" l="l"/>
              <a:pathLst>
                <a:path h="639062" w="1482931">
                  <a:moveTo>
                    <a:pt x="1482931" y="319531"/>
                  </a:moveTo>
                  <a:lnTo>
                    <a:pt x="1279731" y="639062"/>
                  </a:lnTo>
                  <a:lnTo>
                    <a:pt x="203200" y="639062"/>
                  </a:lnTo>
                  <a:lnTo>
                    <a:pt x="0" y="319531"/>
                  </a:lnTo>
                  <a:lnTo>
                    <a:pt x="203200" y="0"/>
                  </a:lnTo>
                  <a:lnTo>
                    <a:pt x="1279731" y="0"/>
                  </a:lnTo>
                  <a:lnTo>
                    <a:pt x="1482931" y="319531"/>
                  </a:lnTo>
                  <a:close/>
                </a:path>
              </a:pathLst>
            </a:custGeom>
            <a:solidFill>
              <a:srgbClr val="082953"/>
            </a:solidFill>
            <a:ln w="57150" cap="sq">
              <a:solidFill>
                <a:srgbClr val="FFFFFF"/>
              </a:solidFill>
              <a:prstDash val="solid"/>
              <a:miter/>
            </a:ln>
          </p:spPr>
        </p:sp>
        <p:sp>
          <p:nvSpPr>
            <p:cNvPr name="TextBox 15" id="15"/>
            <p:cNvSpPr txBox="true"/>
            <p:nvPr/>
          </p:nvSpPr>
          <p:spPr>
            <a:xfrm>
              <a:off x="114300" y="-38100"/>
              <a:ext cx="1254331" cy="677162"/>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0">
            <a:off x="2450358" y="9762097"/>
            <a:ext cx="14808942" cy="1198000"/>
            <a:chOff x="0" y="0"/>
            <a:chExt cx="7899698" cy="639062"/>
          </a:xfrm>
        </p:grpSpPr>
        <p:sp>
          <p:nvSpPr>
            <p:cNvPr name="Freeform 17" id="17"/>
            <p:cNvSpPr/>
            <p:nvPr/>
          </p:nvSpPr>
          <p:spPr>
            <a:xfrm flipH="false" flipV="false" rot="0">
              <a:off x="0" y="0"/>
              <a:ext cx="7899698" cy="639062"/>
            </a:xfrm>
            <a:custGeom>
              <a:avLst/>
              <a:gdLst/>
              <a:ahLst/>
              <a:cxnLst/>
              <a:rect r="r" b="b" t="t" l="l"/>
              <a:pathLst>
                <a:path h="639062" w="7899698">
                  <a:moveTo>
                    <a:pt x="7899698" y="319531"/>
                  </a:moveTo>
                  <a:lnTo>
                    <a:pt x="7696498" y="639062"/>
                  </a:lnTo>
                  <a:lnTo>
                    <a:pt x="203200" y="639062"/>
                  </a:lnTo>
                  <a:lnTo>
                    <a:pt x="0" y="319531"/>
                  </a:lnTo>
                  <a:lnTo>
                    <a:pt x="203200" y="0"/>
                  </a:lnTo>
                  <a:lnTo>
                    <a:pt x="7696498" y="0"/>
                  </a:lnTo>
                  <a:lnTo>
                    <a:pt x="7899698" y="319531"/>
                  </a:lnTo>
                  <a:close/>
                </a:path>
              </a:pathLst>
            </a:custGeom>
            <a:solidFill>
              <a:srgbClr val="545454"/>
            </a:solidFill>
            <a:ln w="57150" cap="sq">
              <a:solidFill>
                <a:srgbClr val="FFFFFF"/>
              </a:solidFill>
              <a:prstDash val="solid"/>
              <a:miter/>
            </a:ln>
          </p:spPr>
        </p:sp>
        <p:sp>
          <p:nvSpPr>
            <p:cNvPr name="TextBox 18" id="18"/>
            <p:cNvSpPr txBox="true"/>
            <p:nvPr/>
          </p:nvSpPr>
          <p:spPr>
            <a:xfrm>
              <a:off x="114300" y="-38100"/>
              <a:ext cx="7671098" cy="677162"/>
            </a:xfrm>
            <a:prstGeom prst="rect">
              <a:avLst/>
            </a:prstGeom>
          </p:spPr>
          <p:txBody>
            <a:bodyPr anchor="ctr" rtlCol="false" tIns="50800" lIns="50800" bIns="50800" rIns="50800"/>
            <a:lstStyle/>
            <a:p>
              <a:pPr algn="ctr">
                <a:lnSpc>
                  <a:spcPts val="3499"/>
                </a:lnSpc>
              </a:pPr>
            </a:p>
          </p:txBody>
        </p:sp>
      </p:grpSp>
      <p:sp>
        <p:nvSpPr>
          <p:cNvPr name="Freeform 19" id="19"/>
          <p:cNvSpPr/>
          <p:nvPr/>
        </p:nvSpPr>
        <p:spPr>
          <a:xfrm flipH="false" flipV="false" rot="-5400000">
            <a:off x="-1086039" y="3863443"/>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20" id="20"/>
          <p:cNvSpPr/>
          <p:nvPr/>
        </p:nvSpPr>
        <p:spPr>
          <a:xfrm flipH="false" flipV="false" rot="0">
            <a:off x="17043400" y="-184885"/>
            <a:ext cx="1529778" cy="397742"/>
          </a:xfrm>
          <a:custGeom>
            <a:avLst/>
            <a:gdLst/>
            <a:ahLst/>
            <a:cxnLst/>
            <a:rect r="r" b="b" t="t" l="l"/>
            <a:pathLst>
              <a:path h="397742" w="1529778">
                <a:moveTo>
                  <a:pt x="0" y="0"/>
                </a:moveTo>
                <a:lnTo>
                  <a:pt x="1529778" y="0"/>
                </a:lnTo>
                <a:lnTo>
                  <a:pt x="1529778" y="397743"/>
                </a:lnTo>
                <a:lnTo>
                  <a:pt x="0" y="3977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2952724" y="10076674"/>
            <a:ext cx="1529778" cy="397742"/>
          </a:xfrm>
          <a:custGeom>
            <a:avLst/>
            <a:gdLst/>
            <a:ahLst/>
            <a:cxnLst/>
            <a:rect r="r" b="b" t="t" l="l"/>
            <a:pathLst>
              <a:path h="397742" w="1529778">
                <a:moveTo>
                  <a:pt x="0" y="0"/>
                </a:moveTo>
                <a:lnTo>
                  <a:pt x="1529778" y="0"/>
                </a:lnTo>
                <a:lnTo>
                  <a:pt x="1529778" y="397742"/>
                </a:lnTo>
                <a:lnTo>
                  <a:pt x="0" y="397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7808289" y="6000750"/>
            <a:ext cx="991473" cy="677919"/>
          </a:xfrm>
          <a:custGeom>
            <a:avLst/>
            <a:gdLst/>
            <a:ahLst/>
            <a:cxnLst/>
            <a:rect r="r" b="b" t="t" l="l"/>
            <a:pathLst>
              <a:path h="677919" w="991473">
                <a:moveTo>
                  <a:pt x="0" y="0"/>
                </a:moveTo>
                <a:lnTo>
                  <a:pt x="991473" y="0"/>
                </a:lnTo>
                <a:lnTo>
                  <a:pt x="991473" y="677919"/>
                </a:lnTo>
                <a:lnTo>
                  <a:pt x="0" y="6779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11399076" y="9978798"/>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4" id="24"/>
          <p:cNvGrpSpPr/>
          <p:nvPr/>
        </p:nvGrpSpPr>
        <p:grpSpPr>
          <a:xfrm rot="-5400000">
            <a:off x="-733015" y="2646143"/>
            <a:ext cx="16014700" cy="1198000"/>
            <a:chOff x="0" y="0"/>
            <a:chExt cx="8542899" cy="639062"/>
          </a:xfrm>
        </p:grpSpPr>
        <p:sp>
          <p:nvSpPr>
            <p:cNvPr name="Freeform 25" id="25"/>
            <p:cNvSpPr/>
            <p:nvPr/>
          </p:nvSpPr>
          <p:spPr>
            <a:xfrm flipH="false" flipV="false" rot="0">
              <a:off x="0" y="0"/>
              <a:ext cx="8542899" cy="639062"/>
            </a:xfrm>
            <a:custGeom>
              <a:avLst/>
              <a:gdLst/>
              <a:ahLst/>
              <a:cxnLst/>
              <a:rect r="r" b="b" t="t" l="l"/>
              <a:pathLst>
                <a:path h="639062" w="8542899">
                  <a:moveTo>
                    <a:pt x="8542899" y="319531"/>
                  </a:moveTo>
                  <a:lnTo>
                    <a:pt x="8339699" y="639062"/>
                  </a:lnTo>
                  <a:lnTo>
                    <a:pt x="203200" y="639062"/>
                  </a:lnTo>
                  <a:lnTo>
                    <a:pt x="0" y="319531"/>
                  </a:lnTo>
                  <a:lnTo>
                    <a:pt x="203200" y="0"/>
                  </a:lnTo>
                  <a:lnTo>
                    <a:pt x="8339699" y="0"/>
                  </a:lnTo>
                  <a:lnTo>
                    <a:pt x="8542899" y="319531"/>
                  </a:lnTo>
                  <a:close/>
                </a:path>
              </a:pathLst>
            </a:custGeom>
            <a:solidFill>
              <a:srgbClr val="082953"/>
            </a:solidFill>
            <a:ln w="57150" cap="sq">
              <a:solidFill>
                <a:srgbClr val="FFFFFF"/>
              </a:solidFill>
              <a:prstDash val="solid"/>
              <a:miter/>
            </a:ln>
          </p:spPr>
        </p:sp>
        <p:sp>
          <p:nvSpPr>
            <p:cNvPr name="TextBox 26" id="26"/>
            <p:cNvSpPr txBox="true"/>
            <p:nvPr/>
          </p:nvSpPr>
          <p:spPr>
            <a:xfrm>
              <a:off x="114300" y="-38100"/>
              <a:ext cx="8314299" cy="677162"/>
            </a:xfrm>
            <a:prstGeom prst="rect">
              <a:avLst/>
            </a:prstGeom>
          </p:spPr>
          <p:txBody>
            <a:bodyPr anchor="ctr" rtlCol="false" tIns="50800" lIns="50800" bIns="50800" rIns="50800"/>
            <a:lstStyle/>
            <a:p>
              <a:pPr algn="ctr">
                <a:lnSpc>
                  <a:spcPts val="3499"/>
                </a:lnSpc>
              </a:pPr>
            </a:p>
          </p:txBody>
        </p:sp>
      </p:grpSp>
      <p:sp>
        <p:nvSpPr>
          <p:cNvPr name="Freeform 27" id="27"/>
          <p:cNvSpPr/>
          <p:nvPr/>
        </p:nvSpPr>
        <p:spPr>
          <a:xfrm flipH="false" flipV="false" rot="0">
            <a:off x="7226710" y="0"/>
            <a:ext cx="11061290" cy="10287000"/>
          </a:xfrm>
          <a:custGeom>
            <a:avLst/>
            <a:gdLst/>
            <a:ahLst/>
            <a:cxnLst/>
            <a:rect r="r" b="b" t="t" l="l"/>
            <a:pathLst>
              <a:path h="10287000" w="11061290">
                <a:moveTo>
                  <a:pt x="0" y="0"/>
                </a:moveTo>
                <a:lnTo>
                  <a:pt x="11061290" y="0"/>
                </a:lnTo>
                <a:lnTo>
                  <a:pt x="11061290" y="10287000"/>
                </a:lnTo>
                <a:lnTo>
                  <a:pt x="0" y="10287000"/>
                </a:lnTo>
                <a:lnTo>
                  <a:pt x="0" y="0"/>
                </a:lnTo>
                <a:close/>
              </a:path>
            </a:pathLst>
          </a:custGeom>
          <a:blipFill>
            <a:blip r:embed="rId11"/>
            <a:stretch>
              <a:fillRect l="0" t="0" r="0" b="0"/>
            </a:stretch>
          </a:blipFill>
        </p:spPr>
      </p:sp>
      <p:sp>
        <p:nvSpPr>
          <p:cNvPr name="TextBox 28" id="28"/>
          <p:cNvSpPr txBox="true"/>
          <p:nvPr/>
        </p:nvSpPr>
        <p:spPr>
          <a:xfrm rot="0">
            <a:off x="734190" y="4153551"/>
            <a:ext cx="6103532" cy="1951323"/>
          </a:xfrm>
          <a:prstGeom prst="rect">
            <a:avLst/>
          </a:prstGeom>
        </p:spPr>
        <p:txBody>
          <a:bodyPr anchor="t" rtlCol="false" tIns="0" lIns="0" bIns="0" rIns="0">
            <a:spAutoFit/>
          </a:bodyPr>
          <a:lstStyle/>
          <a:p>
            <a:pPr algn="l">
              <a:lnSpc>
                <a:spcPts val="7756"/>
              </a:lnSpc>
            </a:pPr>
            <a:r>
              <a:rPr lang="en-US" b="true" sz="6204" i="true" spc="-366">
                <a:solidFill>
                  <a:srgbClr val="000000"/>
                </a:solidFill>
                <a:latin typeface="Montserrat Ultra-Bold Italics"/>
                <a:ea typeface="Montserrat Ultra-Bold Italics"/>
                <a:cs typeface="Montserrat Ultra-Bold Italics"/>
                <a:sym typeface="Montserrat Ultra-Bold Italics"/>
              </a:rPr>
              <a:t>STOCK SALES PROCESS</a:t>
            </a:r>
          </a:p>
        </p:txBody>
      </p:sp>
      <p:sp>
        <p:nvSpPr>
          <p:cNvPr name="Freeform 29" id="29"/>
          <p:cNvSpPr/>
          <p:nvPr/>
        </p:nvSpPr>
        <p:spPr>
          <a:xfrm flipH="false" flipV="false" rot="0">
            <a:off x="772021" y="465685"/>
            <a:ext cx="1674514" cy="653061"/>
          </a:xfrm>
          <a:custGeom>
            <a:avLst/>
            <a:gdLst/>
            <a:ahLst/>
            <a:cxnLst/>
            <a:rect r="r" b="b" t="t" l="l"/>
            <a:pathLst>
              <a:path h="653061" w="1674514">
                <a:moveTo>
                  <a:pt x="0" y="0"/>
                </a:moveTo>
                <a:lnTo>
                  <a:pt x="1674515" y="0"/>
                </a:lnTo>
                <a:lnTo>
                  <a:pt x="1674515" y="653061"/>
                </a:lnTo>
                <a:lnTo>
                  <a:pt x="0" y="653061"/>
                </a:lnTo>
                <a:lnTo>
                  <a:pt x="0" y="0"/>
                </a:lnTo>
                <a:close/>
              </a:path>
            </a:pathLst>
          </a:custGeom>
          <a:blipFill>
            <a:blip r:embed="rId12"/>
            <a:stretch>
              <a:fillRect l="0" t="0" r="0" b="0"/>
            </a:stretch>
          </a:blipFill>
        </p:spPr>
      </p:sp>
      <p:grpSp>
        <p:nvGrpSpPr>
          <p:cNvPr name="Group 30" id="30"/>
          <p:cNvGrpSpPr/>
          <p:nvPr/>
        </p:nvGrpSpPr>
        <p:grpSpPr>
          <a:xfrm rot="0">
            <a:off x="361882" y="9371747"/>
            <a:ext cx="820278" cy="704927"/>
            <a:chOff x="0" y="0"/>
            <a:chExt cx="812800" cy="698500"/>
          </a:xfrm>
        </p:grpSpPr>
        <p:sp>
          <p:nvSpPr>
            <p:cNvPr name="Freeform 31" id="3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9525" cap="sq">
              <a:solidFill>
                <a:srgbClr val="FFFFFF"/>
              </a:solidFill>
              <a:prstDash val="solid"/>
              <a:miter/>
            </a:ln>
          </p:spPr>
        </p:sp>
        <p:sp>
          <p:nvSpPr>
            <p:cNvPr name="TextBox 32" id="32"/>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000000"/>
                  </a:solidFill>
                  <a:latin typeface="Montserrat Light"/>
                  <a:ea typeface="Montserrat Light"/>
                  <a:cs typeface="Montserrat Light"/>
                  <a:sym typeface="Montserrat Light"/>
                </a:rPr>
                <a:t>18</a:t>
              </a:r>
            </a:p>
          </p:txBody>
        </p:sp>
      </p:gr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18444"/>
            </a:stretch>
          </a:blipFill>
        </p:spPr>
      </p:sp>
      <p:grpSp>
        <p:nvGrpSpPr>
          <p:cNvPr name="Group 3" id="3"/>
          <p:cNvGrpSpPr/>
          <p:nvPr/>
        </p:nvGrpSpPr>
        <p:grpSpPr>
          <a:xfrm rot="0">
            <a:off x="14564053" y="-1477201"/>
            <a:ext cx="5390494" cy="2982376"/>
            <a:chOff x="0" y="0"/>
            <a:chExt cx="7187325" cy="3976501"/>
          </a:xfrm>
        </p:grpSpPr>
        <p:grpSp>
          <p:nvGrpSpPr>
            <p:cNvPr name="Group 4" id="4"/>
            <p:cNvGrpSpPr/>
            <p:nvPr/>
          </p:nvGrpSpPr>
          <p:grpSpPr>
            <a:xfrm rot="-10800000">
              <a:off x="0" y="0"/>
              <a:ext cx="7187325" cy="3262226"/>
              <a:chOff x="0" y="0"/>
              <a:chExt cx="1239720" cy="562692"/>
            </a:xfrm>
          </p:grpSpPr>
          <p:sp>
            <p:nvSpPr>
              <p:cNvPr name="Freeform 5" id="5"/>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082953"/>
              </a:solidFill>
            </p:spPr>
          </p:sp>
          <p:sp>
            <p:nvSpPr>
              <p:cNvPr name="TextBox 6" id="6"/>
              <p:cNvSpPr txBox="true"/>
              <p:nvPr/>
            </p:nvSpPr>
            <p:spPr>
              <a:xfrm>
                <a:off x="114300" y="-38100"/>
                <a:ext cx="1011120" cy="600792"/>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10800000">
              <a:off x="2511062" y="2547952"/>
              <a:ext cx="3673400" cy="1428550"/>
              <a:chOff x="0" y="0"/>
              <a:chExt cx="1643297" cy="639062"/>
            </a:xfrm>
          </p:grpSpPr>
          <p:sp>
            <p:nvSpPr>
              <p:cNvPr name="Freeform 8" id="8"/>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263F6B"/>
              </a:solidFill>
              <a:ln w="57150" cap="sq">
                <a:solidFill>
                  <a:srgbClr val="FFFFFF"/>
                </a:solidFill>
                <a:prstDash val="solid"/>
                <a:miter/>
              </a:ln>
            </p:spPr>
          </p:sp>
          <p:sp>
            <p:nvSpPr>
              <p:cNvPr name="TextBox 9" id="9"/>
              <p:cNvSpPr txBox="true"/>
              <p:nvPr/>
            </p:nvSpPr>
            <p:spPr>
              <a:xfrm>
                <a:off x="114300" y="-38100"/>
                <a:ext cx="1414697" cy="677162"/>
              </a:xfrm>
              <a:prstGeom prst="rect">
                <a:avLst/>
              </a:prstGeom>
            </p:spPr>
            <p:txBody>
              <a:bodyPr anchor="ctr" rtlCol="false" tIns="50800" lIns="50800" bIns="50800" rIns="50800"/>
              <a:lstStyle/>
              <a:p>
                <a:pPr algn="ctr">
                  <a:lnSpc>
                    <a:spcPts val="3499"/>
                  </a:lnSpc>
                </a:pPr>
              </a:p>
            </p:txBody>
          </p:sp>
        </p:grpSp>
      </p:grpSp>
      <p:grpSp>
        <p:nvGrpSpPr>
          <p:cNvPr name="Group 10" id="10"/>
          <p:cNvGrpSpPr/>
          <p:nvPr/>
        </p:nvGrpSpPr>
        <p:grpSpPr>
          <a:xfrm rot="0">
            <a:off x="-673113" y="9251081"/>
            <a:ext cx="5321313" cy="2446670"/>
            <a:chOff x="0" y="0"/>
            <a:chExt cx="1223810" cy="562692"/>
          </a:xfrm>
        </p:grpSpPr>
        <p:sp>
          <p:nvSpPr>
            <p:cNvPr name="Freeform 11" id="11"/>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263F6B"/>
            </a:solidFill>
          </p:spPr>
        </p:sp>
        <p:sp>
          <p:nvSpPr>
            <p:cNvPr name="TextBox 12" id="12"/>
            <p:cNvSpPr txBox="true"/>
            <p:nvPr/>
          </p:nvSpPr>
          <p:spPr>
            <a:xfrm>
              <a:off x="114300" y="-38100"/>
              <a:ext cx="995210" cy="600792"/>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673113" y="8675100"/>
            <a:ext cx="2673102" cy="1151961"/>
            <a:chOff x="0" y="0"/>
            <a:chExt cx="1482931" cy="639062"/>
          </a:xfrm>
        </p:grpSpPr>
        <p:sp>
          <p:nvSpPr>
            <p:cNvPr name="Freeform 14" id="14"/>
            <p:cNvSpPr/>
            <p:nvPr/>
          </p:nvSpPr>
          <p:spPr>
            <a:xfrm flipH="false" flipV="false" rot="0">
              <a:off x="0" y="0"/>
              <a:ext cx="1482931" cy="639062"/>
            </a:xfrm>
            <a:custGeom>
              <a:avLst/>
              <a:gdLst/>
              <a:ahLst/>
              <a:cxnLst/>
              <a:rect r="r" b="b" t="t" l="l"/>
              <a:pathLst>
                <a:path h="639062" w="1482931">
                  <a:moveTo>
                    <a:pt x="1482931" y="319531"/>
                  </a:moveTo>
                  <a:lnTo>
                    <a:pt x="1279731" y="639062"/>
                  </a:lnTo>
                  <a:lnTo>
                    <a:pt x="203200" y="639062"/>
                  </a:lnTo>
                  <a:lnTo>
                    <a:pt x="0" y="319531"/>
                  </a:lnTo>
                  <a:lnTo>
                    <a:pt x="203200" y="0"/>
                  </a:lnTo>
                  <a:lnTo>
                    <a:pt x="1279731" y="0"/>
                  </a:lnTo>
                  <a:lnTo>
                    <a:pt x="1482931" y="319531"/>
                  </a:lnTo>
                  <a:close/>
                </a:path>
              </a:pathLst>
            </a:custGeom>
            <a:solidFill>
              <a:srgbClr val="082953"/>
            </a:solidFill>
            <a:ln w="57150" cap="sq">
              <a:solidFill>
                <a:srgbClr val="FFFFFF"/>
              </a:solidFill>
              <a:prstDash val="solid"/>
              <a:miter/>
            </a:ln>
          </p:spPr>
        </p:sp>
        <p:sp>
          <p:nvSpPr>
            <p:cNvPr name="TextBox 15" id="15"/>
            <p:cNvSpPr txBox="true"/>
            <p:nvPr/>
          </p:nvSpPr>
          <p:spPr>
            <a:xfrm>
              <a:off x="114300" y="-38100"/>
              <a:ext cx="1254331" cy="677162"/>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0">
            <a:off x="2450358" y="9762097"/>
            <a:ext cx="14808942" cy="1198000"/>
            <a:chOff x="0" y="0"/>
            <a:chExt cx="7899698" cy="639062"/>
          </a:xfrm>
        </p:grpSpPr>
        <p:sp>
          <p:nvSpPr>
            <p:cNvPr name="Freeform 17" id="17"/>
            <p:cNvSpPr/>
            <p:nvPr/>
          </p:nvSpPr>
          <p:spPr>
            <a:xfrm flipH="false" flipV="false" rot="0">
              <a:off x="0" y="0"/>
              <a:ext cx="7899698" cy="639062"/>
            </a:xfrm>
            <a:custGeom>
              <a:avLst/>
              <a:gdLst/>
              <a:ahLst/>
              <a:cxnLst/>
              <a:rect r="r" b="b" t="t" l="l"/>
              <a:pathLst>
                <a:path h="639062" w="7899698">
                  <a:moveTo>
                    <a:pt x="7899698" y="319531"/>
                  </a:moveTo>
                  <a:lnTo>
                    <a:pt x="7696498" y="639062"/>
                  </a:lnTo>
                  <a:lnTo>
                    <a:pt x="203200" y="639062"/>
                  </a:lnTo>
                  <a:lnTo>
                    <a:pt x="0" y="319531"/>
                  </a:lnTo>
                  <a:lnTo>
                    <a:pt x="203200" y="0"/>
                  </a:lnTo>
                  <a:lnTo>
                    <a:pt x="7696498" y="0"/>
                  </a:lnTo>
                  <a:lnTo>
                    <a:pt x="7899698" y="319531"/>
                  </a:lnTo>
                  <a:close/>
                </a:path>
              </a:pathLst>
            </a:custGeom>
            <a:solidFill>
              <a:srgbClr val="545454"/>
            </a:solidFill>
            <a:ln w="57150" cap="sq">
              <a:solidFill>
                <a:srgbClr val="FFFFFF"/>
              </a:solidFill>
              <a:prstDash val="solid"/>
              <a:miter/>
            </a:ln>
          </p:spPr>
        </p:sp>
        <p:sp>
          <p:nvSpPr>
            <p:cNvPr name="TextBox 18" id="18"/>
            <p:cNvSpPr txBox="true"/>
            <p:nvPr/>
          </p:nvSpPr>
          <p:spPr>
            <a:xfrm>
              <a:off x="114300" y="-38100"/>
              <a:ext cx="7671098" cy="677162"/>
            </a:xfrm>
            <a:prstGeom prst="rect">
              <a:avLst/>
            </a:prstGeom>
          </p:spPr>
          <p:txBody>
            <a:bodyPr anchor="ctr" rtlCol="false" tIns="50800" lIns="50800" bIns="50800" rIns="50800"/>
            <a:lstStyle/>
            <a:p>
              <a:pPr algn="ctr">
                <a:lnSpc>
                  <a:spcPts val="3499"/>
                </a:lnSpc>
              </a:pPr>
            </a:p>
          </p:txBody>
        </p:sp>
      </p:grpSp>
      <p:sp>
        <p:nvSpPr>
          <p:cNvPr name="Freeform 19" id="19"/>
          <p:cNvSpPr/>
          <p:nvPr/>
        </p:nvSpPr>
        <p:spPr>
          <a:xfrm flipH="false" flipV="false" rot="-5400000">
            <a:off x="-1086039" y="3863443"/>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20" id="20"/>
          <p:cNvSpPr/>
          <p:nvPr/>
        </p:nvSpPr>
        <p:spPr>
          <a:xfrm flipH="false" flipV="false" rot="0">
            <a:off x="17043400" y="-184885"/>
            <a:ext cx="1529778" cy="397742"/>
          </a:xfrm>
          <a:custGeom>
            <a:avLst/>
            <a:gdLst/>
            <a:ahLst/>
            <a:cxnLst/>
            <a:rect r="r" b="b" t="t" l="l"/>
            <a:pathLst>
              <a:path h="397742" w="1529778">
                <a:moveTo>
                  <a:pt x="0" y="0"/>
                </a:moveTo>
                <a:lnTo>
                  <a:pt x="1529778" y="0"/>
                </a:lnTo>
                <a:lnTo>
                  <a:pt x="1529778" y="397743"/>
                </a:lnTo>
                <a:lnTo>
                  <a:pt x="0" y="3977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2952724" y="10076674"/>
            <a:ext cx="1529778" cy="397742"/>
          </a:xfrm>
          <a:custGeom>
            <a:avLst/>
            <a:gdLst/>
            <a:ahLst/>
            <a:cxnLst/>
            <a:rect r="r" b="b" t="t" l="l"/>
            <a:pathLst>
              <a:path h="397742" w="1529778">
                <a:moveTo>
                  <a:pt x="0" y="0"/>
                </a:moveTo>
                <a:lnTo>
                  <a:pt x="1529778" y="0"/>
                </a:lnTo>
                <a:lnTo>
                  <a:pt x="1529778" y="397742"/>
                </a:lnTo>
                <a:lnTo>
                  <a:pt x="0" y="397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7808289" y="6000750"/>
            <a:ext cx="991473" cy="677919"/>
          </a:xfrm>
          <a:custGeom>
            <a:avLst/>
            <a:gdLst/>
            <a:ahLst/>
            <a:cxnLst/>
            <a:rect r="r" b="b" t="t" l="l"/>
            <a:pathLst>
              <a:path h="677919" w="991473">
                <a:moveTo>
                  <a:pt x="0" y="0"/>
                </a:moveTo>
                <a:lnTo>
                  <a:pt x="991473" y="0"/>
                </a:lnTo>
                <a:lnTo>
                  <a:pt x="991473" y="677919"/>
                </a:lnTo>
                <a:lnTo>
                  <a:pt x="0" y="6779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11399076" y="9978798"/>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4" id="24"/>
          <p:cNvGrpSpPr/>
          <p:nvPr/>
        </p:nvGrpSpPr>
        <p:grpSpPr>
          <a:xfrm rot="-5400000">
            <a:off x="686951" y="2523606"/>
            <a:ext cx="16014700" cy="1198000"/>
            <a:chOff x="0" y="0"/>
            <a:chExt cx="8542899" cy="639062"/>
          </a:xfrm>
        </p:grpSpPr>
        <p:sp>
          <p:nvSpPr>
            <p:cNvPr name="Freeform 25" id="25"/>
            <p:cNvSpPr/>
            <p:nvPr/>
          </p:nvSpPr>
          <p:spPr>
            <a:xfrm flipH="false" flipV="false" rot="0">
              <a:off x="0" y="0"/>
              <a:ext cx="8542899" cy="639062"/>
            </a:xfrm>
            <a:custGeom>
              <a:avLst/>
              <a:gdLst/>
              <a:ahLst/>
              <a:cxnLst/>
              <a:rect r="r" b="b" t="t" l="l"/>
              <a:pathLst>
                <a:path h="639062" w="8542899">
                  <a:moveTo>
                    <a:pt x="8542899" y="319531"/>
                  </a:moveTo>
                  <a:lnTo>
                    <a:pt x="8339699" y="639062"/>
                  </a:lnTo>
                  <a:lnTo>
                    <a:pt x="203200" y="639062"/>
                  </a:lnTo>
                  <a:lnTo>
                    <a:pt x="0" y="319531"/>
                  </a:lnTo>
                  <a:lnTo>
                    <a:pt x="203200" y="0"/>
                  </a:lnTo>
                  <a:lnTo>
                    <a:pt x="8339699" y="0"/>
                  </a:lnTo>
                  <a:lnTo>
                    <a:pt x="8542899" y="319531"/>
                  </a:lnTo>
                  <a:close/>
                </a:path>
              </a:pathLst>
            </a:custGeom>
            <a:solidFill>
              <a:srgbClr val="082953"/>
            </a:solidFill>
            <a:ln w="57150" cap="sq">
              <a:solidFill>
                <a:srgbClr val="FFFFFF"/>
              </a:solidFill>
              <a:prstDash val="solid"/>
              <a:miter/>
            </a:ln>
          </p:spPr>
        </p:sp>
        <p:sp>
          <p:nvSpPr>
            <p:cNvPr name="TextBox 26" id="26"/>
            <p:cNvSpPr txBox="true"/>
            <p:nvPr/>
          </p:nvSpPr>
          <p:spPr>
            <a:xfrm>
              <a:off x="114300" y="-38100"/>
              <a:ext cx="8314299" cy="677162"/>
            </a:xfrm>
            <a:prstGeom prst="rect">
              <a:avLst/>
            </a:prstGeom>
          </p:spPr>
          <p:txBody>
            <a:bodyPr anchor="ctr" rtlCol="false" tIns="50800" lIns="50800" bIns="50800" rIns="50800"/>
            <a:lstStyle/>
            <a:p>
              <a:pPr algn="ctr">
                <a:lnSpc>
                  <a:spcPts val="3499"/>
                </a:lnSpc>
              </a:pPr>
            </a:p>
          </p:txBody>
        </p:sp>
      </p:grpSp>
      <p:sp>
        <p:nvSpPr>
          <p:cNvPr name="Freeform 27" id="27"/>
          <p:cNvSpPr/>
          <p:nvPr/>
        </p:nvSpPr>
        <p:spPr>
          <a:xfrm flipH="false" flipV="false" rot="0">
            <a:off x="8643938" y="0"/>
            <a:ext cx="9644062" cy="10287000"/>
          </a:xfrm>
          <a:custGeom>
            <a:avLst/>
            <a:gdLst/>
            <a:ahLst/>
            <a:cxnLst/>
            <a:rect r="r" b="b" t="t" l="l"/>
            <a:pathLst>
              <a:path h="10287000" w="9644062">
                <a:moveTo>
                  <a:pt x="0" y="0"/>
                </a:moveTo>
                <a:lnTo>
                  <a:pt x="9644062" y="0"/>
                </a:lnTo>
                <a:lnTo>
                  <a:pt x="9644062" y="10287000"/>
                </a:lnTo>
                <a:lnTo>
                  <a:pt x="0" y="10287000"/>
                </a:lnTo>
                <a:lnTo>
                  <a:pt x="0" y="0"/>
                </a:lnTo>
                <a:close/>
              </a:path>
            </a:pathLst>
          </a:custGeom>
          <a:blipFill>
            <a:blip r:embed="rId11"/>
            <a:stretch>
              <a:fillRect l="0" t="0" r="0" b="0"/>
            </a:stretch>
          </a:blipFill>
          <a:ln cap="sq">
            <a:noFill/>
            <a:prstDash val="solid"/>
            <a:miter/>
          </a:ln>
        </p:spPr>
      </p:sp>
      <p:sp>
        <p:nvSpPr>
          <p:cNvPr name="TextBox 28" id="28"/>
          <p:cNvSpPr txBox="true"/>
          <p:nvPr/>
        </p:nvSpPr>
        <p:spPr>
          <a:xfrm rot="0">
            <a:off x="2410198" y="4153551"/>
            <a:ext cx="4167178" cy="1951323"/>
          </a:xfrm>
          <a:prstGeom prst="rect">
            <a:avLst/>
          </a:prstGeom>
        </p:spPr>
        <p:txBody>
          <a:bodyPr anchor="t" rtlCol="false" tIns="0" lIns="0" bIns="0" rIns="0">
            <a:spAutoFit/>
          </a:bodyPr>
          <a:lstStyle/>
          <a:p>
            <a:pPr algn="l">
              <a:lnSpc>
                <a:spcPts val="7756"/>
              </a:lnSpc>
            </a:pPr>
            <a:r>
              <a:rPr lang="en-US" b="true" sz="6204" i="true" spc="-366">
                <a:solidFill>
                  <a:srgbClr val="000000"/>
                </a:solidFill>
                <a:latin typeface="Montserrat Ultra-Bold Italics"/>
                <a:ea typeface="Montserrat Ultra-Bold Italics"/>
                <a:cs typeface="Montserrat Ultra-Bold Italics"/>
                <a:sym typeface="Montserrat Ultra-Bold Italics"/>
              </a:rPr>
              <a:t>RETURN PROCESS</a:t>
            </a:r>
          </a:p>
        </p:txBody>
      </p:sp>
      <p:sp>
        <p:nvSpPr>
          <p:cNvPr name="Freeform 29" id="29"/>
          <p:cNvSpPr/>
          <p:nvPr/>
        </p:nvSpPr>
        <p:spPr>
          <a:xfrm flipH="false" flipV="false" rot="0">
            <a:off x="772021" y="465685"/>
            <a:ext cx="1674514" cy="653061"/>
          </a:xfrm>
          <a:custGeom>
            <a:avLst/>
            <a:gdLst/>
            <a:ahLst/>
            <a:cxnLst/>
            <a:rect r="r" b="b" t="t" l="l"/>
            <a:pathLst>
              <a:path h="653061" w="1674514">
                <a:moveTo>
                  <a:pt x="0" y="0"/>
                </a:moveTo>
                <a:lnTo>
                  <a:pt x="1674515" y="0"/>
                </a:lnTo>
                <a:lnTo>
                  <a:pt x="1674515" y="653061"/>
                </a:lnTo>
                <a:lnTo>
                  <a:pt x="0" y="653061"/>
                </a:lnTo>
                <a:lnTo>
                  <a:pt x="0" y="0"/>
                </a:lnTo>
                <a:close/>
              </a:path>
            </a:pathLst>
          </a:custGeom>
          <a:blipFill>
            <a:blip r:embed="rId12"/>
            <a:stretch>
              <a:fillRect l="0" t="0" r="0" b="0"/>
            </a:stretch>
          </a:blipFill>
        </p:spPr>
      </p:sp>
      <p:grpSp>
        <p:nvGrpSpPr>
          <p:cNvPr name="Group 30" id="30"/>
          <p:cNvGrpSpPr/>
          <p:nvPr/>
        </p:nvGrpSpPr>
        <p:grpSpPr>
          <a:xfrm rot="0">
            <a:off x="361882" y="9371747"/>
            <a:ext cx="820278" cy="704927"/>
            <a:chOff x="0" y="0"/>
            <a:chExt cx="812800" cy="698500"/>
          </a:xfrm>
        </p:grpSpPr>
        <p:sp>
          <p:nvSpPr>
            <p:cNvPr name="Freeform 31" id="3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9525" cap="sq">
              <a:solidFill>
                <a:srgbClr val="FFFFFF"/>
              </a:solidFill>
              <a:prstDash val="solid"/>
              <a:miter/>
            </a:ln>
          </p:spPr>
        </p:sp>
        <p:sp>
          <p:nvSpPr>
            <p:cNvPr name="TextBox 32" id="32"/>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000000"/>
                  </a:solidFill>
                  <a:latin typeface="Montserrat Light"/>
                  <a:ea typeface="Montserrat Light"/>
                  <a:cs typeface="Montserrat Light"/>
                  <a:sym typeface="Montserrat Light"/>
                </a:rPr>
                <a:t>19</a:t>
              </a:r>
            </a:p>
          </p:txBody>
        </p:sp>
      </p:gr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18444"/>
            </a:stretch>
          </a:blipFill>
        </p:spPr>
      </p:sp>
      <p:grpSp>
        <p:nvGrpSpPr>
          <p:cNvPr name="Group 3" id="3"/>
          <p:cNvGrpSpPr/>
          <p:nvPr/>
        </p:nvGrpSpPr>
        <p:grpSpPr>
          <a:xfrm rot="0">
            <a:off x="-673113" y="9251081"/>
            <a:ext cx="5321313" cy="2446670"/>
            <a:chOff x="0" y="0"/>
            <a:chExt cx="1223810" cy="562692"/>
          </a:xfrm>
        </p:grpSpPr>
        <p:sp>
          <p:nvSpPr>
            <p:cNvPr name="Freeform 4" id="4"/>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263F6B"/>
            </a:solidFill>
          </p:spPr>
        </p:sp>
        <p:sp>
          <p:nvSpPr>
            <p:cNvPr name="TextBox 5" id="5"/>
            <p:cNvSpPr txBox="true"/>
            <p:nvPr/>
          </p:nvSpPr>
          <p:spPr>
            <a:xfrm>
              <a:off x="114300" y="-38100"/>
              <a:ext cx="995210" cy="60079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673113" y="8675100"/>
            <a:ext cx="2673102" cy="1151961"/>
            <a:chOff x="0" y="0"/>
            <a:chExt cx="1482931" cy="639062"/>
          </a:xfrm>
        </p:grpSpPr>
        <p:sp>
          <p:nvSpPr>
            <p:cNvPr name="Freeform 7" id="7"/>
            <p:cNvSpPr/>
            <p:nvPr/>
          </p:nvSpPr>
          <p:spPr>
            <a:xfrm flipH="false" flipV="false" rot="0">
              <a:off x="0" y="0"/>
              <a:ext cx="1482931" cy="639062"/>
            </a:xfrm>
            <a:custGeom>
              <a:avLst/>
              <a:gdLst/>
              <a:ahLst/>
              <a:cxnLst/>
              <a:rect r="r" b="b" t="t" l="l"/>
              <a:pathLst>
                <a:path h="639062" w="1482931">
                  <a:moveTo>
                    <a:pt x="1482931" y="319531"/>
                  </a:moveTo>
                  <a:lnTo>
                    <a:pt x="1279731" y="639062"/>
                  </a:lnTo>
                  <a:lnTo>
                    <a:pt x="203200" y="639062"/>
                  </a:lnTo>
                  <a:lnTo>
                    <a:pt x="0" y="319531"/>
                  </a:lnTo>
                  <a:lnTo>
                    <a:pt x="203200" y="0"/>
                  </a:lnTo>
                  <a:lnTo>
                    <a:pt x="1279731" y="0"/>
                  </a:lnTo>
                  <a:lnTo>
                    <a:pt x="1482931" y="319531"/>
                  </a:lnTo>
                  <a:close/>
                </a:path>
              </a:pathLst>
            </a:custGeom>
            <a:solidFill>
              <a:srgbClr val="082953"/>
            </a:solidFill>
            <a:ln w="57150" cap="sq">
              <a:solidFill>
                <a:srgbClr val="FFFFFF"/>
              </a:solidFill>
              <a:prstDash val="solid"/>
              <a:miter/>
            </a:ln>
          </p:spPr>
        </p:sp>
        <p:sp>
          <p:nvSpPr>
            <p:cNvPr name="TextBox 8" id="8"/>
            <p:cNvSpPr txBox="true"/>
            <p:nvPr/>
          </p:nvSpPr>
          <p:spPr>
            <a:xfrm>
              <a:off x="114300" y="-38100"/>
              <a:ext cx="1254331" cy="67716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2450358" y="9762097"/>
            <a:ext cx="14808942" cy="1198000"/>
            <a:chOff x="0" y="0"/>
            <a:chExt cx="7899698" cy="639062"/>
          </a:xfrm>
        </p:grpSpPr>
        <p:sp>
          <p:nvSpPr>
            <p:cNvPr name="Freeform 10" id="10"/>
            <p:cNvSpPr/>
            <p:nvPr/>
          </p:nvSpPr>
          <p:spPr>
            <a:xfrm flipH="false" flipV="false" rot="0">
              <a:off x="0" y="0"/>
              <a:ext cx="7899698" cy="639062"/>
            </a:xfrm>
            <a:custGeom>
              <a:avLst/>
              <a:gdLst/>
              <a:ahLst/>
              <a:cxnLst/>
              <a:rect r="r" b="b" t="t" l="l"/>
              <a:pathLst>
                <a:path h="639062" w="7899698">
                  <a:moveTo>
                    <a:pt x="7899698" y="319531"/>
                  </a:moveTo>
                  <a:lnTo>
                    <a:pt x="7696498" y="639062"/>
                  </a:lnTo>
                  <a:lnTo>
                    <a:pt x="203200" y="639062"/>
                  </a:lnTo>
                  <a:lnTo>
                    <a:pt x="0" y="319531"/>
                  </a:lnTo>
                  <a:lnTo>
                    <a:pt x="203200" y="0"/>
                  </a:lnTo>
                  <a:lnTo>
                    <a:pt x="7696498" y="0"/>
                  </a:lnTo>
                  <a:lnTo>
                    <a:pt x="7899698" y="319531"/>
                  </a:lnTo>
                  <a:close/>
                </a:path>
              </a:pathLst>
            </a:custGeom>
            <a:solidFill>
              <a:srgbClr val="545454"/>
            </a:solidFill>
            <a:ln w="57150" cap="sq">
              <a:solidFill>
                <a:srgbClr val="FFFFFF"/>
              </a:solidFill>
              <a:prstDash val="solid"/>
              <a:miter/>
            </a:ln>
          </p:spPr>
        </p:sp>
        <p:sp>
          <p:nvSpPr>
            <p:cNvPr name="TextBox 11" id="11"/>
            <p:cNvSpPr txBox="true"/>
            <p:nvPr/>
          </p:nvSpPr>
          <p:spPr>
            <a:xfrm>
              <a:off x="114300" y="-38100"/>
              <a:ext cx="7671098" cy="677162"/>
            </a:xfrm>
            <a:prstGeom prst="rect">
              <a:avLst/>
            </a:prstGeom>
          </p:spPr>
          <p:txBody>
            <a:bodyPr anchor="ctr" rtlCol="false" tIns="50800" lIns="50800" bIns="50800" rIns="50800"/>
            <a:lstStyle/>
            <a:p>
              <a:pPr algn="ctr">
                <a:lnSpc>
                  <a:spcPts val="3499"/>
                </a:lnSpc>
              </a:pPr>
            </a:p>
          </p:txBody>
        </p:sp>
      </p:grpSp>
      <p:sp>
        <p:nvSpPr>
          <p:cNvPr name="Freeform 12" id="12"/>
          <p:cNvSpPr/>
          <p:nvPr/>
        </p:nvSpPr>
        <p:spPr>
          <a:xfrm flipH="false" flipV="false" rot="-5400000">
            <a:off x="-1086039" y="3863443"/>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3" id="13"/>
          <p:cNvSpPr/>
          <p:nvPr/>
        </p:nvSpPr>
        <p:spPr>
          <a:xfrm flipH="false" flipV="false" rot="0">
            <a:off x="2952724" y="10076674"/>
            <a:ext cx="1529778" cy="397742"/>
          </a:xfrm>
          <a:custGeom>
            <a:avLst/>
            <a:gdLst/>
            <a:ahLst/>
            <a:cxnLst/>
            <a:rect r="r" b="b" t="t" l="l"/>
            <a:pathLst>
              <a:path h="397742" w="1529778">
                <a:moveTo>
                  <a:pt x="0" y="0"/>
                </a:moveTo>
                <a:lnTo>
                  <a:pt x="1529778" y="0"/>
                </a:lnTo>
                <a:lnTo>
                  <a:pt x="1529778" y="397742"/>
                </a:lnTo>
                <a:lnTo>
                  <a:pt x="0" y="397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7808289" y="6000750"/>
            <a:ext cx="991473" cy="677919"/>
          </a:xfrm>
          <a:custGeom>
            <a:avLst/>
            <a:gdLst/>
            <a:ahLst/>
            <a:cxnLst/>
            <a:rect r="r" b="b" t="t" l="l"/>
            <a:pathLst>
              <a:path h="677919" w="991473">
                <a:moveTo>
                  <a:pt x="0" y="0"/>
                </a:moveTo>
                <a:lnTo>
                  <a:pt x="991473" y="0"/>
                </a:lnTo>
                <a:lnTo>
                  <a:pt x="991473" y="677919"/>
                </a:lnTo>
                <a:lnTo>
                  <a:pt x="0" y="6779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1399076" y="9978798"/>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772021" y="465685"/>
            <a:ext cx="1674514" cy="653061"/>
          </a:xfrm>
          <a:custGeom>
            <a:avLst/>
            <a:gdLst/>
            <a:ahLst/>
            <a:cxnLst/>
            <a:rect r="r" b="b" t="t" l="l"/>
            <a:pathLst>
              <a:path h="653061" w="1674514">
                <a:moveTo>
                  <a:pt x="0" y="0"/>
                </a:moveTo>
                <a:lnTo>
                  <a:pt x="1674515" y="0"/>
                </a:lnTo>
                <a:lnTo>
                  <a:pt x="1674515" y="653061"/>
                </a:lnTo>
                <a:lnTo>
                  <a:pt x="0" y="653061"/>
                </a:lnTo>
                <a:lnTo>
                  <a:pt x="0" y="0"/>
                </a:lnTo>
                <a:close/>
              </a:path>
            </a:pathLst>
          </a:custGeom>
          <a:blipFill>
            <a:blip r:embed="rId11"/>
            <a:stretch>
              <a:fillRect l="0" t="0" r="0" b="0"/>
            </a:stretch>
          </a:blipFill>
        </p:spPr>
      </p:sp>
      <p:grpSp>
        <p:nvGrpSpPr>
          <p:cNvPr name="Group 17" id="17"/>
          <p:cNvGrpSpPr/>
          <p:nvPr/>
        </p:nvGrpSpPr>
        <p:grpSpPr>
          <a:xfrm rot="0">
            <a:off x="361882" y="9371747"/>
            <a:ext cx="820278" cy="704927"/>
            <a:chOff x="0" y="0"/>
            <a:chExt cx="812800" cy="698500"/>
          </a:xfrm>
        </p:grpSpPr>
        <p:sp>
          <p:nvSpPr>
            <p:cNvPr name="Freeform 18" id="1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9525" cap="sq">
              <a:solidFill>
                <a:srgbClr val="FFFFFF"/>
              </a:solidFill>
              <a:prstDash val="solid"/>
              <a:miter/>
            </a:ln>
          </p:spPr>
        </p:sp>
        <p:sp>
          <p:nvSpPr>
            <p:cNvPr name="TextBox 19" id="19"/>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000000"/>
                  </a:solidFill>
                  <a:latin typeface="Montserrat Light"/>
                  <a:ea typeface="Montserrat Light"/>
                  <a:cs typeface="Montserrat Light"/>
                  <a:sym typeface="Montserrat Light"/>
                </a:rPr>
                <a:t>20</a:t>
              </a:r>
            </a:p>
          </p:txBody>
        </p:sp>
      </p:grpSp>
      <p:sp>
        <p:nvSpPr>
          <p:cNvPr name="Freeform 20" id="20"/>
          <p:cNvSpPr/>
          <p:nvPr/>
        </p:nvSpPr>
        <p:spPr>
          <a:xfrm flipH="false" flipV="false" rot="0">
            <a:off x="5661896" y="571744"/>
            <a:ext cx="12146393" cy="8686556"/>
          </a:xfrm>
          <a:custGeom>
            <a:avLst/>
            <a:gdLst/>
            <a:ahLst/>
            <a:cxnLst/>
            <a:rect r="r" b="b" t="t" l="l"/>
            <a:pathLst>
              <a:path h="8686556" w="12146393">
                <a:moveTo>
                  <a:pt x="0" y="0"/>
                </a:moveTo>
                <a:lnTo>
                  <a:pt x="12146393" y="0"/>
                </a:lnTo>
                <a:lnTo>
                  <a:pt x="12146393" y="8686556"/>
                </a:lnTo>
                <a:lnTo>
                  <a:pt x="0" y="8686556"/>
                </a:lnTo>
                <a:lnTo>
                  <a:pt x="0" y="0"/>
                </a:lnTo>
                <a:close/>
              </a:path>
            </a:pathLst>
          </a:custGeom>
          <a:blipFill>
            <a:blip r:embed="rId12"/>
            <a:stretch>
              <a:fillRect l="-2165" t="0" r="0" b="0"/>
            </a:stretch>
          </a:blipFill>
          <a:ln w="57150" cap="sq">
            <a:solidFill>
              <a:srgbClr val="405684"/>
            </a:solidFill>
            <a:prstDash val="solid"/>
            <a:miter/>
          </a:ln>
        </p:spPr>
      </p:sp>
      <p:sp>
        <p:nvSpPr>
          <p:cNvPr name="TextBox 21" id="21"/>
          <p:cNvSpPr txBox="true"/>
          <p:nvPr/>
        </p:nvSpPr>
        <p:spPr>
          <a:xfrm rot="0">
            <a:off x="1028700" y="3663013"/>
            <a:ext cx="3701744" cy="2932398"/>
          </a:xfrm>
          <a:prstGeom prst="rect">
            <a:avLst/>
          </a:prstGeom>
        </p:spPr>
        <p:txBody>
          <a:bodyPr anchor="t" rtlCol="false" tIns="0" lIns="0" bIns="0" rIns="0">
            <a:spAutoFit/>
          </a:bodyPr>
          <a:lstStyle/>
          <a:p>
            <a:pPr algn="l">
              <a:lnSpc>
                <a:spcPts val="7756"/>
              </a:lnSpc>
            </a:pPr>
            <a:r>
              <a:rPr lang="en-US" b="true" sz="6204" i="true" spc="-366">
                <a:solidFill>
                  <a:srgbClr val="000000"/>
                </a:solidFill>
                <a:latin typeface="Montserrat Ultra-Bold Italics"/>
                <a:ea typeface="Montserrat Ultra-Bold Italics"/>
                <a:cs typeface="Montserrat Ultra-Bold Italics"/>
                <a:sym typeface="Montserrat Ultra-Bold Italics"/>
              </a:rPr>
              <a:t>STOCK SALES PROCESS</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18444"/>
            </a:stretch>
          </a:blipFill>
        </p:spPr>
      </p:sp>
      <p:grpSp>
        <p:nvGrpSpPr>
          <p:cNvPr name="Group 3" id="3"/>
          <p:cNvGrpSpPr/>
          <p:nvPr/>
        </p:nvGrpSpPr>
        <p:grpSpPr>
          <a:xfrm rot="0">
            <a:off x="-673113" y="9251081"/>
            <a:ext cx="5321313" cy="2446670"/>
            <a:chOff x="0" y="0"/>
            <a:chExt cx="1223810" cy="562692"/>
          </a:xfrm>
        </p:grpSpPr>
        <p:sp>
          <p:nvSpPr>
            <p:cNvPr name="Freeform 4" id="4"/>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263F6B"/>
            </a:solidFill>
          </p:spPr>
        </p:sp>
        <p:sp>
          <p:nvSpPr>
            <p:cNvPr name="TextBox 5" id="5"/>
            <p:cNvSpPr txBox="true"/>
            <p:nvPr/>
          </p:nvSpPr>
          <p:spPr>
            <a:xfrm>
              <a:off x="114300" y="-38100"/>
              <a:ext cx="995210" cy="60079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673113" y="8675100"/>
            <a:ext cx="2673102" cy="1151961"/>
            <a:chOff x="0" y="0"/>
            <a:chExt cx="1482931" cy="639062"/>
          </a:xfrm>
        </p:grpSpPr>
        <p:sp>
          <p:nvSpPr>
            <p:cNvPr name="Freeform 7" id="7"/>
            <p:cNvSpPr/>
            <p:nvPr/>
          </p:nvSpPr>
          <p:spPr>
            <a:xfrm flipH="false" flipV="false" rot="0">
              <a:off x="0" y="0"/>
              <a:ext cx="1482931" cy="639062"/>
            </a:xfrm>
            <a:custGeom>
              <a:avLst/>
              <a:gdLst/>
              <a:ahLst/>
              <a:cxnLst/>
              <a:rect r="r" b="b" t="t" l="l"/>
              <a:pathLst>
                <a:path h="639062" w="1482931">
                  <a:moveTo>
                    <a:pt x="1482931" y="319531"/>
                  </a:moveTo>
                  <a:lnTo>
                    <a:pt x="1279731" y="639062"/>
                  </a:lnTo>
                  <a:lnTo>
                    <a:pt x="203200" y="639062"/>
                  </a:lnTo>
                  <a:lnTo>
                    <a:pt x="0" y="319531"/>
                  </a:lnTo>
                  <a:lnTo>
                    <a:pt x="203200" y="0"/>
                  </a:lnTo>
                  <a:lnTo>
                    <a:pt x="1279731" y="0"/>
                  </a:lnTo>
                  <a:lnTo>
                    <a:pt x="1482931" y="319531"/>
                  </a:lnTo>
                  <a:close/>
                </a:path>
              </a:pathLst>
            </a:custGeom>
            <a:solidFill>
              <a:srgbClr val="082953"/>
            </a:solidFill>
            <a:ln w="57150" cap="sq">
              <a:solidFill>
                <a:srgbClr val="FFFFFF"/>
              </a:solidFill>
              <a:prstDash val="solid"/>
              <a:miter/>
            </a:ln>
          </p:spPr>
        </p:sp>
        <p:sp>
          <p:nvSpPr>
            <p:cNvPr name="TextBox 8" id="8"/>
            <p:cNvSpPr txBox="true"/>
            <p:nvPr/>
          </p:nvSpPr>
          <p:spPr>
            <a:xfrm>
              <a:off x="114300" y="-38100"/>
              <a:ext cx="1254331" cy="67716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2450358" y="9762097"/>
            <a:ext cx="14808942" cy="1198000"/>
            <a:chOff x="0" y="0"/>
            <a:chExt cx="7899698" cy="639062"/>
          </a:xfrm>
        </p:grpSpPr>
        <p:sp>
          <p:nvSpPr>
            <p:cNvPr name="Freeform 10" id="10"/>
            <p:cNvSpPr/>
            <p:nvPr/>
          </p:nvSpPr>
          <p:spPr>
            <a:xfrm flipH="false" flipV="false" rot="0">
              <a:off x="0" y="0"/>
              <a:ext cx="7899698" cy="639062"/>
            </a:xfrm>
            <a:custGeom>
              <a:avLst/>
              <a:gdLst/>
              <a:ahLst/>
              <a:cxnLst/>
              <a:rect r="r" b="b" t="t" l="l"/>
              <a:pathLst>
                <a:path h="639062" w="7899698">
                  <a:moveTo>
                    <a:pt x="7899698" y="319531"/>
                  </a:moveTo>
                  <a:lnTo>
                    <a:pt x="7696498" y="639062"/>
                  </a:lnTo>
                  <a:lnTo>
                    <a:pt x="203200" y="639062"/>
                  </a:lnTo>
                  <a:lnTo>
                    <a:pt x="0" y="319531"/>
                  </a:lnTo>
                  <a:lnTo>
                    <a:pt x="203200" y="0"/>
                  </a:lnTo>
                  <a:lnTo>
                    <a:pt x="7696498" y="0"/>
                  </a:lnTo>
                  <a:lnTo>
                    <a:pt x="7899698" y="319531"/>
                  </a:lnTo>
                  <a:close/>
                </a:path>
              </a:pathLst>
            </a:custGeom>
            <a:solidFill>
              <a:srgbClr val="545454"/>
            </a:solidFill>
            <a:ln w="57150" cap="sq">
              <a:solidFill>
                <a:srgbClr val="FFFFFF"/>
              </a:solidFill>
              <a:prstDash val="solid"/>
              <a:miter/>
            </a:ln>
          </p:spPr>
        </p:sp>
        <p:sp>
          <p:nvSpPr>
            <p:cNvPr name="TextBox 11" id="11"/>
            <p:cNvSpPr txBox="true"/>
            <p:nvPr/>
          </p:nvSpPr>
          <p:spPr>
            <a:xfrm>
              <a:off x="114300" y="-38100"/>
              <a:ext cx="7671098" cy="677162"/>
            </a:xfrm>
            <a:prstGeom prst="rect">
              <a:avLst/>
            </a:prstGeom>
          </p:spPr>
          <p:txBody>
            <a:bodyPr anchor="ctr" rtlCol="false" tIns="50800" lIns="50800" bIns="50800" rIns="50800"/>
            <a:lstStyle/>
            <a:p>
              <a:pPr algn="ctr">
                <a:lnSpc>
                  <a:spcPts val="3499"/>
                </a:lnSpc>
              </a:pPr>
            </a:p>
          </p:txBody>
        </p:sp>
      </p:grpSp>
      <p:sp>
        <p:nvSpPr>
          <p:cNvPr name="Freeform 12" id="12"/>
          <p:cNvSpPr/>
          <p:nvPr/>
        </p:nvSpPr>
        <p:spPr>
          <a:xfrm flipH="false" flipV="false" rot="-5400000">
            <a:off x="-1086039" y="3863443"/>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3" id="13"/>
          <p:cNvSpPr/>
          <p:nvPr/>
        </p:nvSpPr>
        <p:spPr>
          <a:xfrm flipH="false" flipV="false" rot="0">
            <a:off x="2952724" y="10076674"/>
            <a:ext cx="1529778" cy="397742"/>
          </a:xfrm>
          <a:custGeom>
            <a:avLst/>
            <a:gdLst/>
            <a:ahLst/>
            <a:cxnLst/>
            <a:rect r="r" b="b" t="t" l="l"/>
            <a:pathLst>
              <a:path h="397742" w="1529778">
                <a:moveTo>
                  <a:pt x="0" y="0"/>
                </a:moveTo>
                <a:lnTo>
                  <a:pt x="1529778" y="0"/>
                </a:lnTo>
                <a:lnTo>
                  <a:pt x="1529778" y="397742"/>
                </a:lnTo>
                <a:lnTo>
                  <a:pt x="0" y="397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7808289" y="6000750"/>
            <a:ext cx="991473" cy="677919"/>
          </a:xfrm>
          <a:custGeom>
            <a:avLst/>
            <a:gdLst/>
            <a:ahLst/>
            <a:cxnLst/>
            <a:rect r="r" b="b" t="t" l="l"/>
            <a:pathLst>
              <a:path h="677919" w="991473">
                <a:moveTo>
                  <a:pt x="0" y="0"/>
                </a:moveTo>
                <a:lnTo>
                  <a:pt x="991473" y="0"/>
                </a:lnTo>
                <a:lnTo>
                  <a:pt x="991473" y="677919"/>
                </a:lnTo>
                <a:lnTo>
                  <a:pt x="0" y="6779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1399076" y="9978798"/>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772021" y="465685"/>
            <a:ext cx="1674514" cy="653061"/>
          </a:xfrm>
          <a:custGeom>
            <a:avLst/>
            <a:gdLst/>
            <a:ahLst/>
            <a:cxnLst/>
            <a:rect r="r" b="b" t="t" l="l"/>
            <a:pathLst>
              <a:path h="653061" w="1674514">
                <a:moveTo>
                  <a:pt x="0" y="0"/>
                </a:moveTo>
                <a:lnTo>
                  <a:pt x="1674515" y="0"/>
                </a:lnTo>
                <a:lnTo>
                  <a:pt x="1674515" y="653061"/>
                </a:lnTo>
                <a:lnTo>
                  <a:pt x="0" y="653061"/>
                </a:lnTo>
                <a:lnTo>
                  <a:pt x="0" y="0"/>
                </a:lnTo>
                <a:close/>
              </a:path>
            </a:pathLst>
          </a:custGeom>
          <a:blipFill>
            <a:blip r:embed="rId11"/>
            <a:stretch>
              <a:fillRect l="0" t="0" r="0" b="0"/>
            </a:stretch>
          </a:blipFill>
        </p:spPr>
      </p:sp>
      <p:grpSp>
        <p:nvGrpSpPr>
          <p:cNvPr name="Group 17" id="17"/>
          <p:cNvGrpSpPr/>
          <p:nvPr/>
        </p:nvGrpSpPr>
        <p:grpSpPr>
          <a:xfrm rot="0">
            <a:off x="361882" y="9371747"/>
            <a:ext cx="820278" cy="704927"/>
            <a:chOff x="0" y="0"/>
            <a:chExt cx="812800" cy="698500"/>
          </a:xfrm>
        </p:grpSpPr>
        <p:sp>
          <p:nvSpPr>
            <p:cNvPr name="Freeform 18" id="1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9525" cap="sq">
              <a:solidFill>
                <a:srgbClr val="FFFFFF"/>
              </a:solidFill>
              <a:prstDash val="solid"/>
              <a:miter/>
            </a:ln>
          </p:spPr>
        </p:sp>
        <p:sp>
          <p:nvSpPr>
            <p:cNvPr name="TextBox 19" id="19"/>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000000"/>
                  </a:solidFill>
                  <a:latin typeface="Montserrat Light"/>
                  <a:ea typeface="Montserrat Light"/>
                  <a:cs typeface="Montserrat Light"/>
                  <a:sym typeface="Montserrat Light"/>
                </a:rPr>
                <a:t>21</a:t>
              </a:r>
            </a:p>
          </p:txBody>
        </p:sp>
      </p:grpSp>
      <p:sp>
        <p:nvSpPr>
          <p:cNvPr name="Freeform 20" id="20"/>
          <p:cNvSpPr/>
          <p:nvPr/>
        </p:nvSpPr>
        <p:spPr>
          <a:xfrm flipH="false" flipV="false" rot="0">
            <a:off x="7396427" y="465685"/>
            <a:ext cx="9862873" cy="8913572"/>
          </a:xfrm>
          <a:custGeom>
            <a:avLst/>
            <a:gdLst/>
            <a:ahLst/>
            <a:cxnLst/>
            <a:rect r="r" b="b" t="t" l="l"/>
            <a:pathLst>
              <a:path h="8913572" w="9862873">
                <a:moveTo>
                  <a:pt x="0" y="0"/>
                </a:moveTo>
                <a:lnTo>
                  <a:pt x="9862873" y="0"/>
                </a:lnTo>
                <a:lnTo>
                  <a:pt x="9862873" y="8913572"/>
                </a:lnTo>
                <a:lnTo>
                  <a:pt x="0" y="8913572"/>
                </a:lnTo>
                <a:lnTo>
                  <a:pt x="0" y="0"/>
                </a:lnTo>
                <a:close/>
              </a:path>
            </a:pathLst>
          </a:custGeom>
          <a:blipFill>
            <a:blip r:embed="rId12"/>
            <a:stretch>
              <a:fillRect l="0" t="0" r="0" b="0"/>
            </a:stretch>
          </a:blipFill>
          <a:ln w="57150" cap="sq">
            <a:solidFill>
              <a:srgbClr val="405684"/>
            </a:solidFill>
            <a:prstDash val="solid"/>
            <a:miter/>
          </a:ln>
        </p:spPr>
      </p:sp>
      <p:sp>
        <p:nvSpPr>
          <p:cNvPr name="TextBox 21" id="21"/>
          <p:cNvSpPr txBox="true"/>
          <p:nvPr/>
        </p:nvSpPr>
        <p:spPr>
          <a:xfrm rot="0">
            <a:off x="1609278" y="3932522"/>
            <a:ext cx="6733802" cy="1951323"/>
          </a:xfrm>
          <a:prstGeom prst="rect">
            <a:avLst/>
          </a:prstGeom>
        </p:spPr>
        <p:txBody>
          <a:bodyPr anchor="t" rtlCol="false" tIns="0" lIns="0" bIns="0" rIns="0">
            <a:spAutoFit/>
          </a:bodyPr>
          <a:lstStyle/>
          <a:p>
            <a:pPr algn="l">
              <a:lnSpc>
                <a:spcPts val="7756"/>
              </a:lnSpc>
            </a:pPr>
            <a:r>
              <a:rPr lang="en-US" b="true" sz="6204" i="true" spc="-366">
                <a:solidFill>
                  <a:srgbClr val="000000"/>
                </a:solidFill>
                <a:latin typeface="Montserrat Ultra-Bold Italics"/>
                <a:ea typeface="Montserrat Ultra-Bold Italics"/>
                <a:cs typeface="Montserrat Ultra-Bold Italics"/>
                <a:sym typeface="Montserrat Ultra-Bold Italics"/>
              </a:rPr>
              <a:t>RETURN PROCESS</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18444"/>
            </a:stretch>
          </a:blipFill>
        </p:spPr>
      </p:sp>
      <p:grpSp>
        <p:nvGrpSpPr>
          <p:cNvPr name="Group 3" id="3"/>
          <p:cNvGrpSpPr/>
          <p:nvPr/>
        </p:nvGrpSpPr>
        <p:grpSpPr>
          <a:xfrm rot="0">
            <a:off x="-169013" y="805068"/>
            <a:ext cx="18862294" cy="8270260"/>
            <a:chOff x="0" y="0"/>
            <a:chExt cx="4967847" cy="2178176"/>
          </a:xfrm>
        </p:grpSpPr>
        <p:sp>
          <p:nvSpPr>
            <p:cNvPr name="Freeform 4" id="4"/>
            <p:cNvSpPr/>
            <p:nvPr/>
          </p:nvSpPr>
          <p:spPr>
            <a:xfrm flipH="false" flipV="false" rot="0">
              <a:off x="0" y="0"/>
              <a:ext cx="4967847" cy="2178176"/>
            </a:xfrm>
            <a:custGeom>
              <a:avLst/>
              <a:gdLst/>
              <a:ahLst/>
              <a:cxnLst/>
              <a:rect r="r" b="b" t="t" l="l"/>
              <a:pathLst>
                <a:path h="2178176" w="4967847">
                  <a:moveTo>
                    <a:pt x="0" y="0"/>
                  </a:moveTo>
                  <a:lnTo>
                    <a:pt x="4967847" y="0"/>
                  </a:lnTo>
                  <a:lnTo>
                    <a:pt x="4967847" y="2178176"/>
                  </a:lnTo>
                  <a:lnTo>
                    <a:pt x="0" y="2178176"/>
                  </a:lnTo>
                  <a:close/>
                </a:path>
              </a:pathLst>
            </a:custGeom>
            <a:solidFill>
              <a:srgbClr val="082953"/>
            </a:solidFill>
          </p:spPr>
        </p:sp>
        <p:sp>
          <p:nvSpPr>
            <p:cNvPr name="TextBox 5" id="5"/>
            <p:cNvSpPr txBox="true"/>
            <p:nvPr/>
          </p:nvSpPr>
          <p:spPr>
            <a:xfrm>
              <a:off x="0" y="-38100"/>
              <a:ext cx="4967847" cy="221627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616126" y="96057"/>
            <a:ext cx="9849948" cy="1418024"/>
            <a:chOff x="0" y="0"/>
            <a:chExt cx="2822956" cy="406400"/>
          </a:xfrm>
        </p:grpSpPr>
        <p:sp>
          <p:nvSpPr>
            <p:cNvPr name="Freeform 7" id="7"/>
            <p:cNvSpPr/>
            <p:nvPr/>
          </p:nvSpPr>
          <p:spPr>
            <a:xfrm flipH="false" flipV="false" rot="0">
              <a:off x="0" y="0"/>
              <a:ext cx="2822956" cy="406400"/>
            </a:xfrm>
            <a:custGeom>
              <a:avLst/>
              <a:gdLst/>
              <a:ahLst/>
              <a:cxnLst/>
              <a:rect r="r" b="b" t="t" l="l"/>
              <a:pathLst>
                <a:path h="406400" w="2822956">
                  <a:moveTo>
                    <a:pt x="2619756" y="0"/>
                  </a:moveTo>
                  <a:lnTo>
                    <a:pt x="203200" y="0"/>
                  </a:lnTo>
                  <a:lnTo>
                    <a:pt x="0" y="203200"/>
                  </a:lnTo>
                  <a:lnTo>
                    <a:pt x="203200" y="406400"/>
                  </a:lnTo>
                  <a:lnTo>
                    <a:pt x="2619756" y="406400"/>
                  </a:lnTo>
                  <a:lnTo>
                    <a:pt x="2822956" y="203200"/>
                  </a:lnTo>
                  <a:lnTo>
                    <a:pt x="2619756" y="0"/>
                  </a:lnTo>
                  <a:close/>
                </a:path>
              </a:pathLst>
            </a:custGeom>
            <a:solidFill>
              <a:srgbClr val="FFFFFF"/>
            </a:solidFill>
          </p:spPr>
        </p:sp>
        <p:sp>
          <p:nvSpPr>
            <p:cNvPr name="TextBox 8" id="8"/>
            <p:cNvSpPr txBox="true"/>
            <p:nvPr/>
          </p:nvSpPr>
          <p:spPr>
            <a:xfrm>
              <a:off x="152400" y="-38100"/>
              <a:ext cx="2518156" cy="444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76203" y="9275354"/>
            <a:ext cx="12376477" cy="2604460"/>
            <a:chOff x="0" y="0"/>
            <a:chExt cx="1931226" cy="406400"/>
          </a:xfrm>
        </p:grpSpPr>
        <p:sp>
          <p:nvSpPr>
            <p:cNvPr name="Freeform 10" id="10"/>
            <p:cNvSpPr/>
            <p:nvPr/>
          </p:nvSpPr>
          <p:spPr>
            <a:xfrm flipH="false" flipV="false" rot="0">
              <a:off x="0" y="0"/>
              <a:ext cx="1931226" cy="406400"/>
            </a:xfrm>
            <a:custGeom>
              <a:avLst/>
              <a:gdLst/>
              <a:ahLst/>
              <a:cxnLst/>
              <a:rect r="r" b="b" t="t" l="l"/>
              <a:pathLst>
                <a:path h="406400" w="1931226">
                  <a:moveTo>
                    <a:pt x="1728026" y="0"/>
                  </a:moveTo>
                  <a:lnTo>
                    <a:pt x="203200" y="0"/>
                  </a:lnTo>
                  <a:lnTo>
                    <a:pt x="0" y="203200"/>
                  </a:lnTo>
                  <a:lnTo>
                    <a:pt x="203200" y="406400"/>
                  </a:lnTo>
                  <a:lnTo>
                    <a:pt x="1728026" y="406400"/>
                  </a:lnTo>
                  <a:lnTo>
                    <a:pt x="1931226" y="203200"/>
                  </a:lnTo>
                  <a:lnTo>
                    <a:pt x="1728026" y="0"/>
                  </a:lnTo>
                  <a:close/>
                </a:path>
              </a:pathLst>
            </a:custGeom>
            <a:solidFill>
              <a:srgbClr val="405684"/>
            </a:solidFill>
          </p:spPr>
        </p:sp>
        <p:sp>
          <p:nvSpPr>
            <p:cNvPr name="TextBox 11" id="11"/>
            <p:cNvSpPr txBox="true"/>
            <p:nvPr/>
          </p:nvSpPr>
          <p:spPr>
            <a:xfrm>
              <a:off x="152400" y="-38100"/>
              <a:ext cx="1626426" cy="444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144000" y="-1302230"/>
            <a:ext cx="12376477" cy="2604460"/>
            <a:chOff x="0" y="0"/>
            <a:chExt cx="1931226" cy="406400"/>
          </a:xfrm>
        </p:grpSpPr>
        <p:sp>
          <p:nvSpPr>
            <p:cNvPr name="Freeform 13" id="13"/>
            <p:cNvSpPr/>
            <p:nvPr/>
          </p:nvSpPr>
          <p:spPr>
            <a:xfrm flipH="false" flipV="false" rot="0">
              <a:off x="0" y="0"/>
              <a:ext cx="1931226" cy="406400"/>
            </a:xfrm>
            <a:custGeom>
              <a:avLst/>
              <a:gdLst/>
              <a:ahLst/>
              <a:cxnLst/>
              <a:rect r="r" b="b" t="t" l="l"/>
              <a:pathLst>
                <a:path h="406400" w="1931226">
                  <a:moveTo>
                    <a:pt x="1728026" y="0"/>
                  </a:moveTo>
                  <a:lnTo>
                    <a:pt x="203200" y="0"/>
                  </a:lnTo>
                  <a:lnTo>
                    <a:pt x="0" y="203200"/>
                  </a:lnTo>
                  <a:lnTo>
                    <a:pt x="203200" y="406400"/>
                  </a:lnTo>
                  <a:lnTo>
                    <a:pt x="1728026" y="406400"/>
                  </a:lnTo>
                  <a:lnTo>
                    <a:pt x="1931226" y="203200"/>
                  </a:lnTo>
                  <a:lnTo>
                    <a:pt x="1728026" y="0"/>
                  </a:lnTo>
                  <a:close/>
                </a:path>
              </a:pathLst>
            </a:custGeom>
            <a:solidFill>
              <a:srgbClr val="405684"/>
            </a:solidFill>
          </p:spPr>
        </p:sp>
        <p:sp>
          <p:nvSpPr>
            <p:cNvPr name="TextBox 14" id="14"/>
            <p:cNvSpPr txBox="true"/>
            <p:nvPr/>
          </p:nvSpPr>
          <p:spPr>
            <a:xfrm>
              <a:off x="152400" y="-38100"/>
              <a:ext cx="1626426" cy="444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9494702" y="8366317"/>
            <a:ext cx="9849948" cy="1418024"/>
            <a:chOff x="0" y="0"/>
            <a:chExt cx="2822956" cy="406400"/>
          </a:xfrm>
        </p:grpSpPr>
        <p:sp>
          <p:nvSpPr>
            <p:cNvPr name="Freeform 16" id="16"/>
            <p:cNvSpPr/>
            <p:nvPr/>
          </p:nvSpPr>
          <p:spPr>
            <a:xfrm flipH="false" flipV="false" rot="0">
              <a:off x="0" y="0"/>
              <a:ext cx="2822956" cy="406400"/>
            </a:xfrm>
            <a:custGeom>
              <a:avLst/>
              <a:gdLst/>
              <a:ahLst/>
              <a:cxnLst/>
              <a:rect r="r" b="b" t="t" l="l"/>
              <a:pathLst>
                <a:path h="406400" w="2822956">
                  <a:moveTo>
                    <a:pt x="2619756" y="0"/>
                  </a:moveTo>
                  <a:lnTo>
                    <a:pt x="203200" y="0"/>
                  </a:lnTo>
                  <a:lnTo>
                    <a:pt x="0" y="203200"/>
                  </a:lnTo>
                  <a:lnTo>
                    <a:pt x="203200" y="406400"/>
                  </a:lnTo>
                  <a:lnTo>
                    <a:pt x="2619756" y="406400"/>
                  </a:lnTo>
                  <a:lnTo>
                    <a:pt x="2822956" y="203200"/>
                  </a:lnTo>
                  <a:lnTo>
                    <a:pt x="2619756" y="0"/>
                  </a:lnTo>
                  <a:close/>
                </a:path>
              </a:pathLst>
            </a:custGeom>
            <a:solidFill>
              <a:srgbClr val="545454"/>
            </a:solidFill>
          </p:spPr>
        </p:sp>
        <p:sp>
          <p:nvSpPr>
            <p:cNvPr name="TextBox 17" id="17"/>
            <p:cNvSpPr txBox="true"/>
            <p:nvPr/>
          </p:nvSpPr>
          <p:spPr>
            <a:xfrm>
              <a:off x="152400" y="-38100"/>
              <a:ext cx="2518156" cy="444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2227756" y="4431943"/>
            <a:ext cx="13832487" cy="1283211"/>
          </a:xfrm>
          <a:prstGeom prst="rect">
            <a:avLst/>
          </a:prstGeom>
        </p:spPr>
        <p:txBody>
          <a:bodyPr anchor="t" rtlCol="false" tIns="0" lIns="0" bIns="0" rIns="0">
            <a:spAutoFit/>
          </a:bodyPr>
          <a:lstStyle/>
          <a:p>
            <a:pPr algn="ctr">
              <a:lnSpc>
                <a:spcPts val="9486"/>
              </a:lnSpc>
            </a:pPr>
            <a:r>
              <a:rPr lang="en-US" b="true" sz="10200" i="true">
                <a:solidFill>
                  <a:srgbClr val="FFFFFF"/>
                </a:solidFill>
                <a:latin typeface="Montserrat Heavy Italics"/>
                <a:ea typeface="Montserrat Heavy Italics"/>
                <a:cs typeface="Montserrat Heavy Italics"/>
                <a:sym typeface="Montserrat Heavy Italics"/>
              </a:rPr>
              <a:t>5. CONCLUSION</a:t>
            </a:r>
          </a:p>
        </p:txBody>
      </p:sp>
      <p:sp>
        <p:nvSpPr>
          <p:cNvPr name="Freeform 19" id="19"/>
          <p:cNvSpPr/>
          <p:nvPr/>
        </p:nvSpPr>
        <p:spPr>
          <a:xfrm flipH="false" flipV="false" rot="-5400000">
            <a:off x="-1086039" y="3863443"/>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20" id="20"/>
          <p:cNvSpPr/>
          <p:nvPr/>
        </p:nvSpPr>
        <p:spPr>
          <a:xfrm flipH="false" flipV="false" rot="5400000">
            <a:off x="17201961" y="7533472"/>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21" id="21"/>
          <p:cNvSpPr/>
          <p:nvPr/>
        </p:nvSpPr>
        <p:spPr>
          <a:xfrm flipH="false" flipV="false" rot="0">
            <a:off x="3766827" y="10060123"/>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833015" y="1187550"/>
            <a:ext cx="1674514" cy="653061"/>
          </a:xfrm>
          <a:custGeom>
            <a:avLst/>
            <a:gdLst/>
            <a:ahLst/>
            <a:cxnLst/>
            <a:rect r="r" b="b" t="t" l="l"/>
            <a:pathLst>
              <a:path h="653061" w="1674514">
                <a:moveTo>
                  <a:pt x="0" y="0"/>
                </a:moveTo>
                <a:lnTo>
                  <a:pt x="1674514" y="0"/>
                </a:lnTo>
                <a:lnTo>
                  <a:pt x="1674514" y="653060"/>
                </a:lnTo>
                <a:lnTo>
                  <a:pt x="0" y="653060"/>
                </a:lnTo>
                <a:lnTo>
                  <a:pt x="0" y="0"/>
                </a:lnTo>
                <a:close/>
              </a:path>
            </a:pathLst>
          </a:custGeom>
          <a:blipFill>
            <a:blip r:embed="rId7"/>
            <a:stretch>
              <a:fillRect l="0" t="0" r="0" b="0"/>
            </a:stretch>
          </a:blipFill>
        </p:spPr>
      </p:sp>
      <p:grpSp>
        <p:nvGrpSpPr>
          <p:cNvPr name="Group 23" id="23"/>
          <p:cNvGrpSpPr/>
          <p:nvPr/>
        </p:nvGrpSpPr>
        <p:grpSpPr>
          <a:xfrm rot="0">
            <a:off x="17122519" y="9355196"/>
            <a:ext cx="820278" cy="704927"/>
            <a:chOff x="0" y="0"/>
            <a:chExt cx="812800" cy="698500"/>
          </a:xfrm>
        </p:grpSpPr>
        <p:sp>
          <p:nvSpPr>
            <p:cNvPr name="Freeform 24" id="2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82953"/>
            </a:solidFill>
            <a:ln w="9525" cap="sq">
              <a:solidFill>
                <a:srgbClr val="FFFFFF"/>
              </a:solidFill>
              <a:prstDash val="solid"/>
              <a:miter/>
            </a:ln>
          </p:spPr>
        </p:sp>
        <p:sp>
          <p:nvSpPr>
            <p:cNvPr name="TextBox 25" id="25"/>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FFFFFF"/>
                  </a:solidFill>
                  <a:latin typeface="Montserrat Light"/>
                  <a:ea typeface="Montserrat Light"/>
                  <a:cs typeface="Montserrat Light"/>
                  <a:sym typeface="Montserrat Light"/>
                </a:rPr>
                <a:t>22</a:t>
              </a:r>
            </a:p>
          </p:txBody>
        </p:sp>
      </p:gr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18444"/>
            </a:stretch>
          </a:blipFill>
        </p:spPr>
      </p:sp>
      <p:sp>
        <p:nvSpPr>
          <p:cNvPr name="Freeform 3" id="3"/>
          <p:cNvSpPr/>
          <p:nvPr/>
        </p:nvSpPr>
        <p:spPr>
          <a:xfrm flipH="true" flipV="false" rot="0">
            <a:off x="8701038" y="1028700"/>
            <a:ext cx="9926102" cy="10789241"/>
          </a:xfrm>
          <a:custGeom>
            <a:avLst/>
            <a:gdLst/>
            <a:ahLst/>
            <a:cxnLst/>
            <a:rect r="r" b="b" t="t" l="l"/>
            <a:pathLst>
              <a:path h="10789241" w="9926102">
                <a:moveTo>
                  <a:pt x="9926101" y="0"/>
                </a:moveTo>
                <a:lnTo>
                  <a:pt x="0" y="0"/>
                </a:lnTo>
                <a:lnTo>
                  <a:pt x="0" y="10789241"/>
                </a:lnTo>
                <a:lnTo>
                  <a:pt x="9926101" y="10789241"/>
                </a:lnTo>
                <a:lnTo>
                  <a:pt x="992610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8701038" y="-1822663"/>
            <a:ext cx="9926102" cy="10789241"/>
          </a:xfrm>
          <a:custGeom>
            <a:avLst/>
            <a:gdLst/>
            <a:ahLst/>
            <a:cxnLst/>
            <a:rect r="r" b="b" t="t" l="l"/>
            <a:pathLst>
              <a:path h="10789241" w="9926102">
                <a:moveTo>
                  <a:pt x="9926101" y="10789241"/>
                </a:moveTo>
                <a:lnTo>
                  <a:pt x="0" y="10789241"/>
                </a:lnTo>
                <a:lnTo>
                  <a:pt x="0" y="0"/>
                </a:lnTo>
                <a:lnTo>
                  <a:pt x="9926101" y="0"/>
                </a:lnTo>
                <a:lnTo>
                  <a:pt x="9926101" y="1078924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72021" y="465685"/>
            <a:ext cx="1674514" cy="653061"/>
          </a:xfrm>
          <a:custGeom>
            <a:avLst/>
            <a:gdLst/>
            <a:ahLst/>
            <a:cxnLst/>
            <a:rect r="r" b="b" t="t" l="l"/>
            <a:pathLst>
              <a:path h="653061" w="1674514">
                <a:moveTo>
                  <a:pt x="0" y="0"/>
                </a:moveTo>
                <a:lnTo>
                  <a:pt x="1674515" y="0"/>
                </a:lnTo>
                <a:lnTo>
                  <a:pt x="1674515" y="653061"/>
                </a:lnTo>
                <a:lnTo>
                  <a:pt x="0" y="653061"/>
                </a:lnTo>
                <a:lnTo>
                  <a:pt x="0" y="0"/>
                </a:lnTo>
                <a:close/>
              </a:path>
            </a:pathLst>
          </a:custGeom>
          <a:blipFill>
            <a:blip r:embed="rId5"/>
            <a:stretch>
              <a:fillRect l="0" t="0" r="0" b="0"/>
            </a:stretch>
          </a:blipFill>
        </p:spPr>
      </p:sp>
      <p:grpSp>
        <p:nvGrpSpPr>
          <p:cNvPr name="Group 6" id="6"/>
          <p:cNvGrpSpPr/>
          <p:nvPr/>
        </p:nvGrpSpPr>
        <p:grpSpPr>
          <a:xfrm rot="0">
            <a:off x="17122519" y="9355196"/>
            <a:ext cx="820278" cy="704927"/>
            <a:chOff x="0" y="0"/>
            <a:chExt cx="812800" cy="698500"/>
          </a:xfrm>
        </p:grpSpPr>
        <p:sp>
          <p:nvSpPr>
            <p:cNvPr name="Freeform 7" id="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9525" cap="sq">
              <a:solidFill>
                <a:srgbClr val="FFFFFF"/>
              </a:solidFill>
              <a:prstDash val="solid"/>
              <a:miter/>
            </a:ln>
          </p:spPr>
        </p:sp>
        <p:sp>
          <p:nvSpPr>
            <p:cNvPr name="TextBox 8" id="8"/>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000000"/>
                  </a:solidFill>
                  <a:latin typeface="Montserrat Light"/>
                  <a:ea typeface="Montserrat Light"/>
                  <a:cs typeface="Montserrat Light"/>
                  <a:sym typeface="Montserrat Light"/>
                </a:rPr>
                <a:t>23</a:t>
              </a:r>
            </a:p>
          </p:txBody>
        </p:sp>
      </p:grpSp>
      <p:grpSp>
        <p:nvGrpSpPr>
          <p:cNvPr name="Group 9" id="9"/>
          <p:cNvGrpSpPr/>
          <p:nvPr/>
        </p:nvGrpSpPr>
        <p:grpSpPr>
          <a:xfrm rot="0">
            <a:off x="12481837" y="1272814"/>
            <a:ext cx="8607648" cy="7462580"/>
            <a:chOff x="0" y="0"/>
            <a:chExt cx="727368" cy="630606"/>
          </a:xfrm>
        </p:grpSpPr>
        <p:sp>
          <p:nvSpPr>
            <p:cNvPr name="Freeform 10" id="10"/>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6"/>
              <a:stretch>
                <a:fillRect l="0" t="-35521" r="-20043" b="0"/>
              </a:stretch>
            </a:blipFill>
            <a:ln w="142875" cap="sq">
              <a:solidFill>
                <a:srgbClr val="FFFFFF"/>
              </a:solidFill>
              <a:prstDash val="solid"/>
              <a:miter/>
            </a:ln>
          </p:spPr>
        </p:sp>
      </p:grpSp>
      <p:sp>
        <p:nvSpPr>
          <p:cNvPr name="TextBox 11" id="11"/>
          <p:cNvSpPr txBox="true"/>
          <p:nvPr/>
        </p:nvSpPr>
        <p:spPr>
          <a:xfrm rot="0">
            <a:off x="667246" y="1745072"/>
            <a:ext cx="12167236" cy="7772400"/>
          </a:xfrm>
          <a:prstGeom prst="rect">
            <a:avLst/>
          </a:prstGeom>
        </p:spPr>
        <p:txBody>
          <a:bodyPr anchor="t" rtlCol="false" tIns="0" lIns="0" bIns="0" rIns="0">
            <a:spAutoFit/>
          </a:bodyPr>
          <a:lstStyle/>
          <a:p>
            <a:pPr algn="l">
              <a:lnSpc>
                <a:spcPts val="3600"/>
              </a:lnSpc>
            </a:pPr>
            <a:r>
              <a:rPr lang="en-US" sz="3000" b="true">
                <a:solidFill>
                  <a:srgbClr val="000000"/>
                </a:solidFill>
                <a:latin typeface="Montserrat Medium"/>
                <a:ea typeface="Montserrat Medium"/>
                <a:cs typeface="Montserrat Medium"/>
                <a:sym typeface="Montserrat Medium"/>
              </a:rPr>
              <a:t>In conclusion, the project "Exchange Rate in Billing Document" with its enhancements has supported improving the accuracy of exchange rates in SAP billing documents, ensuring the flexibility to adjust exchange rates to meet customer needs. Additionally, enabling the editing of exchange rate fields has provided users with greater control, addressing the limitations of the standard SAP SD module.</a:t>
            </a:r>
          </a:p>
          <a:p>
            <a:pPr algn="l">
              <a:lnSpc>
                <a:spcPts val="3600"/>
              </a:lnSpc>
            </a:pPr>
          </a:p>
          <a:p>
            <a:pPr algn="l">
              <a:lnSpc>
                <a:spcPts val="3600"/>
              </a:lnSpc>
            </a:pPr>
            <a:r>
              <a:rPr lang="en-US" sz="3000" b="true">
                <a:solidFill>
                  <a:srgbClr val="000000"/>
                </a:solidFill>
                <a:latin typeface="Montserrat Medium"/>
                <a:ea typeface="Montserrat Medium"/>
                <a:cs typeface="Montserrat Medium"/>
                <a:sym typeface="Montserrat Medium"/>
              </a:rPr>
              <a:t>Despite some limitations during our project, such as confusion about where to start and spending significant time researching and identifying suitable enhancements for the topic, as well as gathering information for the project, we gained valuable lessons. </a:t>
            </a:r>
          </a:p>
          <a:p>
            <a:pPr algn="l">
              <a:lnSpc>
                <a:spcPts val="3600"/>
              </a:lnSpc>
            </a:pPr>
          </a:p>
          <a:p>
            <a:pPr algn="l">
              <a:lnSpc>
                <a:spcPts val="3600"/>
              </a:lnSpc>
            </a:pPr>
            <a:r>
              <a:rPr lang="en-US" sz="3000" b="true">
                <a:solidFill>
                  <a:srgbClr val="000000"/>
                </a:solidFill>
                <a:latin typeface="Montserrat Medium"/>
                <a:ea typeface="Montserrat Medium"/>
                <a:cs typeface="Montserrat Medium"/>
                <a:sym typeface="Montserrat Medium"/>
              </a:rPr>
              <a:t>Through this process, we learned how to work effectively </a:t>
            </a:r>
          </a:p>
          <a:p>
            <a:pPr algn="l">
              <a:lnSpc>
                <a:spcPts val="3600"/>
              </a:lnSpc>
            </a:pPr>
            <a:r>
              <a:rPr lang="en-US" sz="3000" b="true">
                <a:solidFill>
                  <a:srgbClr val="000000"/>
                </a:solidFill>
                <a:latin typeface="Montserrat Medium"/>
                <a:ea typeface="Montserrat Medium"/>
                <a:cs typeface="Montserrat Medium"/>
                <a:sym typeface="Montserrat Medium"/>
              </a:rPr>
              <a:t>as a team, manage deadlines efficiently, and acquire </a:t>
            </a:r>
          </a:p>
          <a:p>
            <a:pPr algn="l">
              <a:lnSpc>
                <a:spcPts val="3600"/>
              </a:lnSpc>
            </a:pPr>
            <a:r>
              <a:rPr lang="en-US" sz="3000" b="true">
                <a:solidFill>
                  <a:srgbClr val="000000"/>
                </a:solidFill>
                <a:latin typeface="Montserrat Medium"/>
                <a:ea typeface="Montserrat Medium"/>
                <a:cs typeface="Montserrat Medium"/>
                <a:sym typeface="Montserrat Medium"/>
              </a:rPr>
              <a:t>new knowledge and technical skills.</a:t>
            </a:r>
          </a:p>
        </p:txBody>
      </p:sp>
      <p:sp>
        <p:nvSpPr>
          <p:cNvPr name="TextBox 12" id="12"/>
          <p:cNvSpPr txBox="true"/>
          <p:nvPr/>
        </p:nvSpPr>
        <p:spPr>
          <a:xfrm rot="0">
            <a:off x="1671299" y="8573469"/>
            <a:ext cx="1201321" cy="323850"/>
          </a:xfrm>
          <a:prstGeom prst="rect">
            <a:avLst/>
          </a:prstGeom>
        </p:spPr>
        <p:txBody>
          <a:bodyPr anchor="t" rtlCol="false" tIns="0" lIns="0" bIns="0" rIns="0">
            <a:spAutoFit/>
          </a:bodyPr>
          <a:lstStyle/>
          <a:p>
            <a:pPr algn="ctr">
              <a:lnSpc>
                <a:spcPts val="2619"/>
              </a:lnSpc>
            </a:pPr>
            <a:r>
              <a:rPr lang="en-US" sz="2182">
                <a:solidFill>
                  <a:srgbClr val="FFFFFF"/>
                </a:solidFill>
                <a:latin typeface="Montserrat"/>
                <a:ea typeface="Montserrat"/>
                <a:cs typeface="Montserrat"/>
                <a:sym typeface="Montserrat"/>
              </a:rPr>
              <a:t>A</a:t>
            </a:r>
          </a:p>
        </p:txBody>
      </p:sp>
      <p:sp>
        <p:nvSpPr>
          <p:cNvPr name="TextBox 13" id="13"/>
          <p:cNvSpPr txBox="true"/>
          <p:nvPr/>
        </p:nvSpPr>
        <p:spPr>
          <a:xfrm rot="0">
            <a:off x="7243056" y="8573469"/>
            <a:ext cx="1201321" cy="323850"/>
          </a:xfrm>
          <a:prstGeom prst="rect">
            <a:avLst/>
          </a:prstGeom>
        </p:spPr>
        <p:txBody>
          <a:bodyPr anchor="t" rtlCol="false" tIns="0" lIns="0" bIns="0" rIns="0">
            <a:spAutoFit/>
          </a:bodyPr>
          <a:lstStyle/>
          <a:p>
            <a:pPr algn="ctr">
              <a:lnSpc>
                <a:spcPts val="2619"/>
              </a:lnSpc>
            </a:pPr>
            <a:r>
              <a:rPr lang="en-US" sz="2182">
                <a:solidFill>
                  <a:srgbClr val="FFFFFF"/>
                </a:solidFill>
                <a:latin typeface="Montserrat"/>
                <a:ea typeface="Montserrat"/>
                <a:cs typeface="Montserrat"/>
                <a:sym typeface="Montserrat"/>
              </a:rPr>
              <a:t>C</a:t>
            </a:r>
          </a:p>
        </p:txBody>
      </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18444" r="0" b="0"/>
            </a:stretch>
          </a:blipFill>
        </p:spPr>
      </p:sp>
      <p:grpSp>
        <p:nvGrpSpPr>
          <p:cNvPr name="Group 3" id="3"/>
          <p:cNvGrpSpPr/>
          <p:nvPr/>
        </p:nvGrpSpPr>
        <p:grpSpPr>
          <a:xfrm rot="0">
            <a:off x="9554503" y="5450167"/>
            <a:ext cx="11712292" cy="9739632"/>
            <a:chOff x="0" y="0"/>
            <a:chExt cx="676659" cy="562692"/>
          </a:xfrm>
        </p:grpSpPr>
        <p:sp>
          <p:nvSpPr>
            <p:cNvPr name="Freeform 4" id="4"/>
            <p:cNvSpPr/>
            <p:nvPr/>
          </p:nvSpPr>
          <p:spPr>
            <a:xfrm flipH="false" flipV="false" rot="0">
              <a:off x="0" y="0"/>
              <a:ext cx="676659" cy="562692"/>
            </a:xfrm>
            <a:custGeom>
              <a:avLst/>
              <a:gdLst/>
              <a:ahLst/>
              <a:cxnLst/>
              <a:rect r="r" b="b" t="t" l="l"/>
              <a:pathLst>
                <a:path h="562692" w="676659">
                  <a:moveTo>
                    <a:pt x="676659" y="281346"/>
                  </a:moveTo>
                  <a:lnTo>
                    <a:pt x="473459" y="562692"/>
                  </a:lnTo>
                  <a:lnTo>
                    <a:pt x="203200" y="562692"/>
                  </a:lnTo>
                  <a:lnTo>
                    <a:pt x="0" y="281346"/>
                  </a:lnTo>
                  <a:lnTo>
                    <a:pt x="203200" y="0"/>
                  </a:lnTo>
                  <a:lnTo>
                    <a:pt x="473459" y="0"/>
                  </a:lnTo>
                  <a:lnTo>
                    <a:pt x="676659" y="281346"/>
                  </a:lnTo>
                  <a:close/>
                </a:path>
              </a:pathLst>
            </a:custGeom>
            <a:solidFill>
              <a:srgbClr val="263F6B"/>
            </a:solidFill>
          </p:spPr>
        </p:sp>
        <p:sp>
          <p:nvSpPr>
            <p:cNvPr name="TextBox 5" id="5"/>
            <p:cNvSpPr txBox="true"/>
            <p:nvPr/>
          </p:nvSpPr>
          <p:spPr>
            <a:xfrm>
              <a:off x="114300" y="-38100"/>
              <a:ext cx="448059" cy="60079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8217453" y="-993826"/>
            <a:ext cx="18316223" cy="10516055"/>
            <a:chOff x="0" y="0"/>
            <a:chExt cx="492556" cy="282796"/>
          </a:xfrm>
        </p:grpSpPr>
        <p:sp>
          <p:nvSpPr>
            <p:cNvPr name="Freeform 7" id="7"/>
            <p:cNvSpPr/>
            <p:nvPr/>
          </p:nvSpPr>
          <p:spPr>
            <a:xfrm flipH="false" flipV="false" rot="0">
              <a:off x="0" y="0"/>
              <a:ext cx="492556" cy="282796"/>
            </a:xfrm>
            <a:custGeom>
              <a:avLst/>
              <a:gdLst/>
              <a:ahLst/>
              <a:cxnLst/>
              <a:rect r="r" b="b" t="t" l="l"/>
              <a:pathLst>
                <a:path h="282796" w="492556">
                  <a:moveTo>
                    <a:pt x="203200" y="282796"/>
                  </a:moveTo>
                  <a:lnTo>
                    <a:pt x="289356" y="282796"/>
                  </a:lnTo>
                  <a:lnTo>
                    <a:pt x="492556" y="0"/>
                  </a:lnTo>
                  <a:lnTo>
                    <a:pt x="0" y="0"/>
                  </a:lnTo>
                  <a:lnTo>
                    <a:pt x="203200" y="282796"/>
                  </a:lnTo>
                  <a:close/>
                </a:path>
              </a:pathLst>
            </a:custGeom>
            <a:solidFill>
              <a:srgbClr val="545454"/>
            </a:solidFill>
            <a:ln cap="sq">
              <a:noFill/>
              <a:prstDash val="solid"/>
              <a:miter/>
            </a:ln>
          </p:spPr>
        </p:sp>
        <p:sp>
          <p:nvSpPr>
            <p:cNvPr name="TextBox 8" id="8"/>
            <p:cNvSpPr txBox="true"/>
            <p:nvPr/>
          </p:nvSpPr>
          <p:spPr>
            <a:xfrm>
              <a:off x="127000" y="-38100"/>
              <a:ext cx="238556" cy="320896"/>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9173724" y="906256"/>
            <a:ext cx="8548199" cy="9278914"/>
          </a:xfrm>
          <a:custGeom>
            <a:avLst/>
            <a:gdLst/>
            <a:ahLst/>
            <a:cxnLst/>
            <a:rect r="r" b="b" t="t" l="l"/>
            <a:pathLst>
              <a:path h="9278914" w="8548199">
                <a:moveTo>
                  <a:pt x="0" y="0"/>
                </a:moveTo>
                <a:lnTo>
                  <a:pt x="8548200" y="0"/>
                </a:lnTo>
                <a:lnTo>
                  <a:pt x="8548200" y="9278913"/>
                </a:lnTo>
                <a:lnTo>
                  <a:pt x="0" y="92789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9144000" y="1412210"/>
            <a:ext cx="8607648" cy="7462580"/>
            <a:chOff x="0" y="0"/>
            <a:chExt cx="727368" cy="630606"/>
          </a:xfrm>
        </p:grpSpPr>
        <p:sp>
          <p:nvSpPr>
            <p:cNvPr name="Freeform 11" id="11"/>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5"/>
              <a:stretch>
                <a:fillRect l="-64418" t="0" r="-8975" b="0"/>
              </a:stretch>
            </a:blipFill>
            <a:ln w="142875" cap="sq">
              <a:solidFill>
                <a:srgbClr val="FFFFFF"/>
              </a:solidFill>
              <a:prstDash val="solid"/>
              <a:miter/>
            </a:ln>
          </p:spPr>
        </p:sp>
      </p:grpSp>
      <p:sp>
        <p:nvSpPr>
          <p:cNvPr name="Freeform 12" id="12"/>
          <p:cNvSpPr/>
          <p:nvPr/>
        </p:nvSpPr>
        <p:spPr>
          <a:xfrm flipH="false" flipV="false" rot="0">
            <a:off x="1408385" y="8737609"/>
            <a:ext cx="529680" cy="527032"/>
          </a:xfrm>
          <a:custGeom>
            <a:avLst/>
            <a:gdLst/>
            <a:ahLst/>
            <a:cxnLst/>
            <a:rect r="r" b="b" t="t" l="l"/>
            <a:pathLst>
              <a:path h="527032" w="529680">
                <a:moveTo>
                  <a:pt x="0" y="0"/>
                </a:moveTo>
                <a:lnTo>
                  <a:pt x="529680" y="0"/>
                </a:lnTo>
                <a:lnTo>
                  <a:pt x="529680" y="527032"/>
                </a:lnTo>
                <a:lnTo>
                  <a:pt x="0" y="5270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5400000">
            <a:off x="-1086039" y="5884337"/>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8">
              <a:extLst>
                <a:ext uri="{96DAC541-7B7A-43D3-8B79-37D633B846F1}">
                  <asvg:svgBlip xmlns:asvg="http://schemas.microsoft.com/office/drawing/2016/SVG/main" r:embed="rId9"/>
                </a:ext>
              </a:extLst>
            </a:blip>
            <a:stretch>
              <a:fillRect l="0" t="-23484" r="0" b="0"/>
            </a:stretch>
          </a:blipFill>
        </p:spPr>
      </p:sp>
      <p:sp>
        <p:nvSpPr>
          <p:cNvPr name="Freeform 14" id="14"/>
          <p:cNvSpPr/>
          <p:nvPr/>
        </p:nvSpPr>
        <p:spPr>
          <a:xfrm flipH="false" flipV="false" rot="5400000">
            <a:off x="16166910" y="1151200"/>
            <a:ext cx="2270840" cy="899810"/>
          </a:xfrm>
          <a:custGeom>
            <a:avLst/>
            <a:gdLst/>
            <a:ahLst/>
            <a:cxnLst/>
            <a:rect r="r" b="b" t="t" l="l"/>
            <a:pathLst>
              <a:path h="899810" w="2270840">
                <a:moveTo>
                  <a:pt x="0" y="0"/>
                </a:moveTo>
                <a:lnTo>
                  <a:pt x="2270840" y="0"/>
                </a:lnTo>
                <a:lnTo>
                  <a:pt x="2270840" y="899811"/>
                </a:lnTo>
                <a:lnTo>
                  <a:pt x="0" y="899811"/>
                </a:lnTo>
                <a:lnTo>
                  <a:pt x="0" y="0"/>
                </a:lnTo>
                <a:close/>
              </a:path>
            </a:pathLst>
          </a:custGeom>
          <a:blipFill>
            <a:blip r:embed="rId10">
              <a:extLst>
                <a:ext uri="{96DAC541-7B7A-43D3-8B79-37D633B846F1}">
                  <asvg:svgBlip xmlns:asvg="http://schemas.microsoft.com/office/drawing/2016/SVG/main" r:embed="rId11"/>
                </a:ext>
              </a:extLst>
            </a:blip>
            <a:stretch>
              <a:fillRect l="0" t="-20273" r="-21421" b="0"/>
            </a:stretch>
          </a:blipFill>
        </p:spPr>
      </p:sp>
      <p:sp>
        <p:nvSpPr>
          <p:cNvPr name="Freeform 15" id="1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14">
              <a:extLst>
                <a:ext uri="{96DAC541-7B7A-43D3-8B79-37D633B846F1}">
                  <asvg:svgBlip xmlns:asvg="http://schemas.microsoft.com/office/drawing/2016/SVG/main" r:embed="rId15"/>
                </a:ext>
              </a:extLst>
            </a:blip>
            <a:stretch>
              <a:fillRect l="0" t="-483256" r="0" b="0"/>
            </a:stretch>
          </a:blipFill>
        </p:spPr>
      </p:sp>
      <p:sp>
        <p:nvSpPr>
          <p:cNvPr name="Freeform 17" id="17"/>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9" id="19"/>
          <p:cNvSpPr/>
          <p:nvPr/>
        </p:nvSpPr>
        <p:spPr>
          <a:xfrm flipH="false" flipV="false" rot="0">
            <a:off x="1408385" y="1064828"/>
            <a:ext cx="2332577" cy="909705"/>
          </a:xfrm>
          <a:custGeom>
            <a:avLst/>
            <a:gdLst/>
            <a:ahLst/>
            <a:cxnLst/>
            <a:rect r="r" b="b" t="t" l="l"/>
            <a:pathLst>
              <a:path h="909705" w="2332577">
                <a:moveTo>
                  <a:pt x="0" y="0"/>
                </a:moveTo>
                <a:lnTo>
                  <a:pt x="2332577" y="0"/>
                </a:lnTo>
                <a:lnTo>
                  <a:pt x="2332577" y="909705"/>
                </a:lnTo>
                <a:lnTo>
                  <a:pt x="0" y="909705"/>
                </a:lnTo>
                <a:lnTo>
                  <a:pt x="0" y="0"/>
                </a:lnTo>
                <a:close/>
              </a:path>
            </a:pathLst>
          </a:custGeom>
          <a:blipFill>
            <a:blip r:embed="rId20"/>
            <a:stretch>
              <a:fillRect l="0" t="0" r="0" b="0"/>
            </a:stretch>
          </a:blipFill>
        </p:spPr>
      </p:sp>
      <p:sp>
        <p:nvSpPr>
          <p:cNvPr name="TextBox 20" id="20"/>
          <p:cNvSpPr txBox="true"/>
          <p:nvPr/>
        </p:nvSpPr>
        <p:spPr>
          <a:xfrm rot="0">
            <a:off x="1244600" y="3612692"/>
            <a:ext cx="7037250" cy="4018441"/>
          </a:xfrm>
          <a:prstGeom prst="rect">
            <a:avLst/>
          </a:prstGeom>
        </p:spPr>
        <p:txBody>
          <a:bodyPr anchor="t" rtlCol="false" tIns="0" lIns="0" bIns="0" rIns="0">
            <a:spAutoFit/>
          </a:bodyPr>
          <a:lstStyle/>
          <a:p>
            <a:pPr algn="l">
              <a:lnSpc>
                <a:spcPts val="10485"/>
              </a:lnSpc>
            </a:pPr>
            <a:r>
              <a:rPr lang="en-US" b="true" sz="9986" i="true" spc="-589">
                <a:solidFill>
                  <a:srgbClr val="000000"/>
                </a:solidFill>
                <a:latin typeface="Montserrat Ultra-Bold Italics"/>
                <a:ea typeface="Montserrat Ultra-Bold Italics"/>
                <a:cs typeface="Montserrat Ultra-Bold Italics"/>
                <a:sym typeface="Montserrat Ultra-Bold Italics"/>
              </a:rPr>
              <a:t>THANK YOU FOR LISTENING!</a:t>
            </a:r>
          </a:p>
        </p:txBody>
      </p:sp>
      <p:sp>
        <p:nvSpPr>
          <p:cNvPr name="TextBox 21" id="21"/>
          <p:cNvSpPr txBox="true"/>
          <p:nvPr/>
        </p:nvSpPr>
        <p:spPr>
          <a:xfrm rot="0">
            <a:off x="1408385" y="9026525"/>
            <a:ext cx="4953000" cy="412750"/>
          </a:xfrm>
          <a:prstGeom prst="rect">
            <a:avLst/>
          </a:prstGeom>
        </p:spPr>
        <p:txBody>
          <a:bodyPr anchor="t" rtlCol="false" tIns="0" lIns="0" bIns="0" rIns="0">
            <a:spAutoFit/>
          </a:bodyPr>
          <a:lstStyle/>
          <a:p>
            <a:pPr algn="l">
              <a:lnSpc>
                <a:spcPts val="3499"/>
              </a:lnSpc>
            </a:pPr>
            <a:r>
              <a:rPr lang="en-US" sz="2499" spc="49">
                <a:solidFill>
                  <a:srgbClr val="000000"/>
                </a:solidFill>
                <a:latin typeface="Montserrat"/>
                <a:ea typeface="Montserrat"/>
                <a:cs typeface="Montserrat"/>
                <a:sym typeface="Montserrat"/>
              </a:rPr>
              <a:t>Presented by: FA24SAP07</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18444"/>
            </a:stretch>
          </a:blipFill>
        </p:spPr>
      </p:sp>
      <p:sp>
        <p:nvSpPr>
          <p:cNvPr name="Freeform 3" id="3"/>
          <p:cNvSpPr/>
          <p:nvPr/>
        </p:nvSpPr>
        <p:spPr>
          <a:xfrm flipH="false" flipV="false" rot="0">
            <a:off x="1699377" y="3678643"/>
            <a:ext cx="1772014" cy="1923489"/>
          </a:xfrm>
          <a:custGeom>
            <a:avLst/>
            <a:gdLst/>
            <a:ahLst/>
            <a:cxnLst/>
            <a:rect r="r" b="b" t="t" l="l"/>
            <a:pathLst>
              <a:path h="1923489" w="1772014">
                <a:moveTo>
                  <a:pt x="0" y="0"/>
                </a:moveTo>
                <a:lnTo>
                  <a:pt x="1772014" y="0"/>
                </a:lnTo>
                <a:lnTo>
                  <a:pt x="1772014" y="1923489"/>
                </a:lnTo>
                <a:lnTo>
                  <a:pt x="0" y="19234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5400000">
            <a:off x="1783133" y="3950953"/>
            <a:ext cx="1604502" cy="1378869"/>
            <a:chOff x="0" y="0"/>
            <a:chExt cx="812800" cy="698500"/>
          </a:xfrm>
        </p:grpSpPr>
        <p:sp>
          <p:nvSpPr>
            <p:cNvPr name="Freeform 5" id="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82953"/>
            </a:solidFill>
            <a:ln w="57150" cap="sq">
              <a:solidFill>
                <a:srgbClr val="FFFFFF"/>
              </a:solidFill>
              <a:prstDash val="solid"/>
              <a:miter/>
            </a:ln>
          </p:spPr>
        </p:sp>
        <p:sp>
          <p:nvSpPr>
            <p:cNvPr name="TextBox 6" id="6"/>
            <p:cNvSpPr txBox="true"/>
            <p:nvPr/>
          </p:nvSpPr>
          <p:spPr>
            <a:xfrm>
              <a:off x="114300" y="-38100"/>
              <a:ext cx="584200" cy="736600"/>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0">
            <a:off x="5030423" y="3678643"/>
            <a:ext cx="1772014" cy="1923489"/>
          </a:xfrm>
          <a:custGeom>
            <a:avLst/>
            <a:gdLst/>
            <a:ahLst/>
            <a:cxnLst/>
            <a:rect r="r" b="b" t="t" l="l"/>
            <a:pathLst>
              <a:path h="1923489" w="1772014">
                <a:moveTo>
                  <a:pt x="0" y="0"/>
                </a:moveTo>
                <a:lnTo>
                  <a:pt x="1772014" y="0"/>
                </a:lnTo>
                <a:lnTo>
                  <a:pt x="1772014" y="1923489"/>
                </a:lnTo>
                <a:lnTo>
                  <a:pt x="0" y="19234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5400000">
            <a:off x="5114179" y="3950953"/>
            <a:ext cx="1604502" cy="1378869"/>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63F6B"/>
            </a:solidFill>
            <a:ln w="57150" cap="sq">
              <a:solidFill>
                <a:srgbClr val="FFFFFF"/>
              </a:solidFill>
              <a:prstDash val="solid"/>
              <a:miter/>
            </a:ln>
          </p:spPr>
        </p:sp>
        <p:sp>
          <p:nvSpPr>
            <p:cNvPr name="TextBox 10" id="10"/>
            <p:cNvSpPr txBox="true"/>
            <p:nvPr/>
          </p:nvSpPr>
          <p:spPr>
            <a:xfrm>
              <a:off x="114300" y="-38100"/>
              <a:ext cx="584200" cy="736600"/>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8364409" y="3678643"/>
            <a:ext cx="1772014" cy="1923489"/>
          </a:xfrm>
          <a:custGeom>
            <a:avLst/>
            <a:gdLst/>
            <a:ahLst/>
            <a:cxnLst/>
            <a:rect r="r" b="b" t="t" l="l"/>
            <a:pathLst>
              <a:path h="1923489" w="1772014">
                <a:moveTo>
                  <a:pt x="0" y="0"/>
                </a:moveTo>
                <a:lnTo>
                  <a:pt x="1772014" y="0"/>
                </a:lnTo>
                <a:lnTo>
                  <a:pt x="1772014" y="1923489"/>
                </a:lnTo>
                <a:lnTo>
                  <a:pt x="0" y="19234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5400000">
            <a:off x="8448165" y="3950953"/>
            <a:ext cx="1604502" cy="1378869"/>
            <a:chOff x="0" y="0"/>
            <a:chExt cx="812800" cy="698500"/>
          </a:xfrm>
        </p:grpSpPr>
        <p:sp>
          <p:nvSpPr>
            <p:cNvPr name="Freeform 13" id="1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41B8D5"/>
            </a:solidFill>
            <a:ln w="57150" cap="sq">
              <a:solidFill>
                <a:srgbClr val="FFFFFF"/>
              </a:solidFill>
              <a:prstDash val="solid"/>
              <a:miter/>
            </a:ln>
          </p:spPr>
        </p:sp>
        <p:sp>
          <p:nvSpPr>
            <p:cNvPr name="TextBox 14" id="14"/>
            <p:cNvSpPr txBox="true"/>
            <p:nvPr/>
          </p:nvSpPr>
          <p:spPr>
            <a:xfrm>
              <a:off x="114300" y="-38100"/>
              <a:ext cx="584200" cy="736600"/>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0">
            <a:off x="11698395" y="3678643"/>
            <a:ext cx="1772014" cy="1923489"/>
          </a:xfrm>
          <a:custGeom>
            <a:avLst/>
            <a:gdLst/>
            <a:ahLst/>
            <a:cxnLst/>
            <a:rect r="r" b="b" t="t" l="l"/>
            <a:pathLst>
              <a:path h="1923489" w="1772014">
                <a:moveTo>
                  <a:pt x="0" y="0"/>
                </a:moveTo>
                <a:lnTo>
                  <a:pt x="1772014" y="0"/>
                </a:lnTo>
                <a:lnTo>
                  <a:pt x="1772014" y="1923489"/>
                </a:lnTo>
                <a:lnTo>
                  <a:pt x="0" y="19234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6" id="16"/>
          <p:cNvGrpSpPr/>
          <p:nvPr/>
        </p:nvGrpSpPr>
        <p:grpSpPr>
          <a:xfrm rot="-5400000">
            <a:off x="11782151" y="3950953"/>
            <a:ext cx="1604502" cy="1378869"/>
            <a:chOff x="0" y="0"/>
            <a:chExt cx="812800" cy="698500"/>
          </a:xfrm>
        </p:grpSpPr>
        <p:sp>
          <p:nvSpPr>
            <p:cNvPr name="Freeform 17" id="1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AFC1D0"/>
            </a:solidFill>
            <a:ln w="57150" cap="sq">
              <a:solidFill>
                <a:srgbClr val="FFFFFF"/>
              </a:solidFill>
              <a:prstDash val="solid"/>
              <a:miter/>
            </a:ln>
          </p:spPr>
        </p:sp>
        <p:sp>
          <p:nvSpPr>
            <p:cNvPr name="TextBox 18" id="18"/>
            <p:cNvSpPr txBox="true"/>
            <p:nvPr/>
          </p:nvSpPr>
          <p:spPr>
            <a:xfrm>
              <a:off x="114300" y="-38100"/>
              <a:ext cx="584200" cy="736600"/>
            </a:xfrm>
            <a:prstGeom prst="rect">
              <a:avLst/>
            </a:prstGeom>
          </p:spPr>
          <p:txBody>
            <a:bodyPr anchor="ctr" rtlCol="false" tIns="50800" lIns="50800" bIns="50800" rIns="50800"/>
            <a:lstStyle/>
            <a:p>
              <a:pPr algn="ctr">
                <a:lnSpc>
                  <a:spcPts val="3499"/>
                </a:lnSpc>
              </a:pPr>
            </a:p>
          </p:txBody>
        </p:sp>
      </p:grpSp>
      <p:grpSp>
        <p:nvGrpSpPr>
          <p:cNvPr name="Group 19" id="19"/>
          <p:cNvGrpSpPr/>
          <p:nvPr/>
        </p:nvGrpSpPr>
        <p:grpSpPr>
          <a:xfrm rot="0">
            <a:off x="-1431463" y="9251081"/>
            <a:ext cx="6079663" cy="2446670"/>
            <a:chOff x="0" y="0"/>
            <a:chExt cx="1398218" cy="562692"/>
          </a:xfrm>
        </p:grpSpPr>
        <p:sp>
          <p:nvSpPr>
            <p:cNvPr name="Freeform 20" id="20"/>
            <p:cNvSpPr/>
            <p:nvPr/>
          </p:nvSpPr>
          <p:spPr>
            <a:xfrm flipH="false" flipV="false" rot="0">
              <a:off x="0" y="0"/>
              <a:ext cx="1398218" cy="562692"/>
            </a:xfrm>
            <a:custGeom>
              <a:avLst/>
              <a:gdLst/>
              <a:ahLst/>
              <a:cxnLst/>
              <a:rect r="r" b="b" t="t" l="l"/>
              <a:pathLst>
                <a:path h="562692" w="1398218">
                  <a:moveTo>
                    <a:pt x="1398218" y="281346"/>
                  </a:moveTo>
                  <a:lnTo>
                    <a:pt x="1195018" y="562692"/>
                  </a:lnTo>
                  <a:lnTo>
                    <a:pt x="203200" y="562692"/>
                  </a:lnTo>
                  <a:lnTo>
                    <a:pt x="0" y="281346"/>
                  </a:lnTo>
                  <a:lnTo>
                    <a:pt x="203200" y="0"/>
                  </a:lnTo>
                  <a:lnTo>
                    <a:pt x="1195018" y="0"/>
                  </a:lnTo>
                  <a:lnTo>
                    <a:pt x="1398218" y="281346"/>
                  </a:lnTo>
                  <a:close/>
                </a:path>
              </a:pathLst>
            </a:custGeom>
            <a:solidFill>
              <a:srgbClr val="082953"/>
            </a:solidFill>
          </p:spPr>
        </p:sp>
        <p:sp>
          <p:nvSpPr>
            <p:cNvPr name="TextBox 21" id="21"/>
            <p:cNvSpPr txBox="true"/>
            <p:nvPr/>
          </p:nvSpPr>
          <p:spPr>
            <a:xfrm>
              <a:off x="114300" y="-38100"/>
              <a:ext cx="1169618" cy="600792"/>
            </a:xfrm>
            <a:prstGeom prst="rect">
              <a:avLst/>
            </a:prstGeom>
          </p:spPr>
          <p:txBody>
            <a:bodyPr anchor="ctr" rtlCol="false" tIns="50800" lIns="50800" bIns="50800" rIns="50800"/>
            <a:lstStyle/>
            <a:p>
              <a:pPr algn="ctr">
                <a:lnSpc>
                  <a:spcPts val="3499"/>
                </a:lnSpc>
              </a:pPr>
            </a:p>
          </p:txBody>
        </p:sp>
      </p:grpSp>
      <p:grpSp>
        <p:nvGrpSpPr>
          <p:cNvPr name="Group 22" id="22"/>
          <p:cNvGrpSpPr/>
          <p:nvPr/>
        </p:nvGrpSpPr>
        <p:grpSpPr>
          <a:xfrm rot="0">
            <a:off x="1244600" y="9762097"/>
            <a:ext cx="16014700" cy="1198000"/>
            <a:chOff x="0" y="0"/>
            <a:chExt cx="8542899" cy="639062"/>
          </a:xfrm>
        </p:grpSpPr>
        <p:sp>
          <p:nvSpPr>
            <p:cNvPr name="Freeform 23" id="23"/>
            <p:cNvSpPr/>
            <p:nvPr/>
          </p:nvSpPr>
          <p:spPr>
            <a:xfrm flipH="false" flipV="false" rot="0">
              <a:off x="0" y="0"/>
              <a:ext cx="8542899" cy="639062"/>
            </a:xfrm>
            <a:custGeom>
              <a:avLst/>
              <a:gdLst/>
              <a:ahLst/>
              <a:cxnLst/>
              <a:rect r="r" b="b" t="t" l="l"/>
              <a:pathLst>
                <a:path h="639062" w="8542899">
                  <a:moveTo>
                    <a:pt x="8542899" y="319531"/>
                  </a:moveTo>
                  <a:lnTo>
                    <a:pt x="8339699" y="639062"/>
                  </a:lnTo>
                  <a:lnTo>
                    <a:pt x="203200" y="639062"/>
                  </a:lnTo>
                  <a:lnTo>
                    <a:pt x="0" y="319531"/>
                  </a:lnTo>
                  <a:lnTo>
                    <a:pt x="203200" y="0"/>
                  </a:lnTo>
                  <a:lnTo>
                    <a:pt x="8339699" y="0"/>
                  </a:lnTo>
                  <a:lnTo>
                    <a:pt x="8542899" y="319531"/>
                  </a:lnTo>
                  <a:close/>
                </a:path>
              </a:pathLst>
            </a:custGeom>
            <a:solidFill>
              <a:srgbClr val="545454"/>
            </a:solidFill>
            <a:ln w="57150" cap="sq">
              <a:solidFill>
                <a:srgbClr val="FFFFFF"/>
              </a:solidFill>
              <a:prstDash val="solid"/>
              <a:miter/>
            </a:ln>
          </p:spPr>
        </p:sp>
        <p:sp>
          <p:nvSpPr>
            <p:cNvPr name="TextBox 24" id="24"/>
            <p:cNvSpPr txBox="true"/>
            <p:nvPr/>
          </p:nvSpPr>
          <p:spPr>
            <a:xfrm>
              <a:off x="114300" y="-38100"/>
              <a:ext cx="8314299" cy="677162"/>
            </a:xfrm>
            <a:prstGeom prst="rect">
              <a:avLst/>
            </a:prstGeom>
          </p:spPr>
          <p:txBody>
            <a:bodyPr anchor="ctr" rtlCol="false" tIns="50800" lIns="50800" bIns="50800" rIns="50800"/>
            <a:lstStyle/>
            <a:p>
              <a:pPr algn="ctr">
                <a:lnSpc>
                  <a:spcPts val="3499"/>
                </a:lnSpc>
              </a:pPr>
            </a:p>
          </p:txBody>
        </p:sp>
      </p:grpSp>
      <p:sp>
        <p:nvSpPr>
          <p:cNvPr name="Freeform 25" id="25"/>
          <p:cNvSpPr/>
          <p:nvPr/>
        </p:nvSpPr>
        <p:spPr>
          <a:xfrm flipH="false" flipV="false" rot="5400000">
            <a:off x="-1086039" y="-347164"/>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grpSp>
        <p:nvGrpSpPr>
          <p:cNvPr name="Group 26" id="26"/>
          <p:cNvGrpSpPr/>
          <p:nvPr/>
        </p:nvGrpSpPr>
        <p:grpSpPr>
          <a:xfrm rot="-10800000">
            <a:off x="14183347" y="-1362592"/>
            <a:ext cx="5119583" cy="2446670"/>
            <a:chOff x="0" y="0"/>
            <a:chExt cx="1177416" cy="562692"/>
          </a:xfrm>
        </p:grpSpPr>
        <p:sp>
          <p:nvSpPr>
            <p:cNvPr name="Freeform 27" id="2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082953"/>
            </a:solidFill>
          </p:spPr>
        </p:sp>
        <p:sp>
          <p:nvSpPr>
            <p:cNvPr name="TextBox 28" id="28"/>
            <p:cNvSpPr txBox="true"/>
            <p:nvPr/>
          </p:nvSpPr>
          <p:spPr>
            <a:xfrm>
              <a:off x="114300" y="-38100"/>
              <a:ext cx="948816" cy="600792"/>
            </a:xfrm>
            <a:prstGeom prst="rect">
              <a:avLst/>
            </a:prstGeom>
          </p:spPr>
          <p:txBody>
            <a:bodyPr anchor="ctr" rtlCol="false" tIns="50800" lIns="50800" bIns="50800" rIns="50800"/>
            <a:lstStyle/>
            <a:p>
              <a:pPr algn="ctr">
                <a:lnSpc>
                  <a:spcPts val="3499"/>
                </a:lnSpc>
              </a:pPr>
            </a:p>
          </p:txBody>
        </p:sp>
      </p:grpSp>
      <p:grpSp>
        <p:nvGrpSpPr>
          <p:cNvPr name="Group 29" id="29"/>
          <p:cNvGrpSpPr/>
          <p:nvPr/>
        </p:nvGrpSpPr>
        <p:grpSpPr>
          <a:xfrm rot="-10800000">
            <a:off x="11533067" y="-624938"/>
            <a:ext cx="5726233" cy="1198000"/>
            <a:chOff x="0" y="0"/>
            <a:chExt cx="3054608" cy="639062"/>
          </a:xfrm>
        </p:grpSpPr>
        <p:sp>
          <p:nvSpPr>
            <p:cNvPr name="Freeform 30" id="3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545454"/>
            </a:solidFill>
            <a:ln w="57150" cap="sq">
              <a:solidFill>
                <a:srgbClr val="FFFFFF"/>
              </a:solidFill>
              <a:prstDash val="solid"/>
              <a:miter/>
            </a:ln>
          </p:spPr>
        </p:sp>
        <p:sp>
          <p:nvSpPr>
            <p:cNvPr name="TextBox 31" id="31"/>
            <p:cNvSpPr txBox="true"/>
            <p:nvPr/>
          </p:nvSpPr>
          <p:spPr>
            <a:xfrm>
              <a:off x="114300" y="-38100"/>
              <a:ext cx="2826008" cy="677162"/>
            </a:xfrm>
            <a:prstGeom prst="rect">
              <a:avLst/>
            </a:prstGeom>
          </p:spPr>
          <p:txBody>
            <a:bodyPr anchor="ctr" rtlCol="false" tIns="50800" lIns="50800" bIns="50800" rIns="50800"/>
            <a:lstStyle/>
            <a:p>
              <a:pPr algn="ctr">
                <a:lnSpc>
                  <a:spcPts val="3499"/>
                </a:lnSpc>
              </a:pPr>
            </a:p>
          </p:txBody>
        </p:sp>
      </p:grpSp>
      <p:sp>
        <p:nvSpPr>
          <p:cNvPr name="Freeform 32" id="32"/>
          <p:cNvSpPr/>
          <p:nvPr/>
        </p:nvSpPr>
        <p:spPr>
          <a:xfrm flipH="false" flipV="false" rot="0">
            <a:off x="17597510" y="-464532"/>
            <a:ext cx="1196074" cy="1037594"/>
          </a:xfrm>
          <a:custGeom>
            <a:avLst/>
            <a:gdLst/>
            <a:ahLst/>
            <a:cxnLst/>
            <a:rect r="r" b="b" t="t" l="l"/>
            <a:pathLst>
              <a:path h="1037594" w="1196074">
                <a:moveTo>
                  <a:pt x="0" y="0"/>
                </a:moveTo>
                <a:lnTo>
                  <a:pt x="1196075" y="0"/>
                </a:lnTo>
                <a:lnTo>
                  <a:pt x="1196075" y="1037594"/>
                </a:lnTo>
                <a:lnTo>
                  <a:pt x="0" y="10375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3" id="33"/>
          <p:cNvSpPr/>
          <p:nvPr/>
        </p:nvSpPr>
        <p:spPr>
          <a:xfrm flipH="false" flipV="false" rot="0">
            <a:off x="14871582" y="1007224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4" id="34"/>
          <p:cNvSpPr/>
          <p:nvPr/>
        </p:nvSpPr>
        <p:spPr>
          <a:xfrm flipH="false" flipV="false" rot="0">
            <a:off x="2213574" y="4302505"/>
            <a:ext cx="743621" cy="743621"/>
          </a:xfrm>
          <a:custGeom>
            <a:avLst/>
            <a:gdLst/>
            <a:ahLst/>
            <a:cxnLst/>
            <a:rect r="r" b="b" t="t" l="l"/>
            <a:pathLst>
              <a:path h="743621" w="743621">
                <a:moveTo>
                  <a:pt x="0" y="0"/>
                </a:moveTo>
                <a:lnTo>
                  <a:pt x="743621" y="0"/>
                </a:lnTo>
                <a:lnTo>
                  <a:pt x="743621" y="743620"/>
                </a:lnTo>
                <a:lnTo>
                  <a:pt x="0" y="74362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35" id="35"/>
          <p:cNvGrpSpPr/>
          <p:nvPr/>
        </p:nvGrpSpPr>
        <p:grpSpPr>
          <a:xfrm rot="0">
            <a:off x="1028700" y="5575650"/>
            <a:ext cx="3257550" cy="1032707"/>
            <a:chOff x="0" y="0"/>
            <a:chExt cx="4343400" cy="1376942"/>
          </a:xfrm>
        </p:grpSpPr>
        <p:sp>
          <p:nvSpPr>
            <p:cNvPr name="Freeform 36" id="36"/>
            <p:cNvSpPr/>
            <p:nvPr/>
          </p:nvSpPr>
          <p:spPr>
            <a:xfrm flipH="false" flipV="false" rot="5400000">
              <a:off x="3009200" y="42743"/>
              <a:ext cx="1376942" cy="1291457"/>
            </a:xfrm>
            <a:custGeom>
              <a:avLst/>
              <a:gdLst/>
              <a:ahLst/>
              <a:cxnLst/>
              <a:rect r="r" b="b" t="t" l="l"/>
              <a:pathLst>
                <a:path h="1291457" w="1376942">
                  <a:moveTo>
                    <a:pt x="0" y="0"/>
                  </a:moveTo>
                  <a:lnTo>
                    <a:pt x="1376943" y="0"/>
                  </a:lnTo>
                  <a:lnTo>
                    <a:pt x="1376943" y="1291457"/>
                  </a:lnTo>
                  <a:lnTo>
                    <a:pt x="0" y="129145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37" id="37"/>
            <p:cNvGrpSpPr/>
            <p:nvPr/>
          </p:nvGrpSpPr>
          <p:grpSpPr>
            <a:xfrm rot="0">
              <a:off x="0" y="255982"/>
              <a:ext cx="4045831" cy="864979"/>
              <a:chOff x="0" y="0"/>
              <a:chExt cx="1900885" cy="406400"/>
            </a:xfrm>
          </p:grpSpPr>
          <p:sp>
            <p:nvSpPr>
              <p:cNvPr name="Freeform 38" id="38"/>
              <p:cNvSpPr/>
              <p:nvPr/>
            </p:nvSpPr>
            <p:spPr>
              <a:xfrm flipH="false" flipV="false" rot="0">
                <a:off x="0" y="0"/>
                <a:ext cx="1900885" cy="406400"/>
              </a:xfrm>
              <a:custGeom>
                <a:avLst/>
                <a:gdLst/>
                <a:ahLst/>
                <a:cxnLst/>
                <a:rect r="r" b="b" t="t" l="l"/>
                <a:pathLst>
                  <a:path h="406400" w="1900885">
                    <a:moveTo>
                      <a:pt x="0" y="0"/>
                    </a:moveTo>
                    <a:lnTo>
                      <a:pt x="1697685" y="0"/>
                    </a:lnTo>
                    <a:lnTo>
                      <a:pt x="1900885" y="203200"/>
                    </a:lnTo>
                    <a:lnTo>
                      <a:pt x="1697685" y="406400"/>
                    </a:lnTo>
                    <a:lnTo>
                      <a:pt x="0" y="406400"/>
                    </a:lnTo>
                    <a:lnTo>
                      <a:pt x="203200" y="203200"/>
                    </a:lnTo>
                    <a:lnTo>
                      <a:pt x="0" y="0"/>
                    </a:lnTo>
                    <a:close/>
                  </a:path>
                </a:pathLst>
              </a:custGeom>
              <a:solidFill>
                <a:srgbClr val="082953"/>
              </a:solidFill>
            </p:spPr>
          </p:sp>
          <p:sp>
            <p:nvSpPr>
              <p:cNvPr name="TextBox 39" id="39"/>
              <p:cNvSpPr txBox="true"/>
              <p:nvPr/>
            </p:nvSpPr>
            <p:spPr>
              <a:xfrm>
                <a:off x="177800" y="-38100"/>
                <a:ext cx="1646885" cy="444500"/>
              </a:xfrm>
              <a:prstGeom prst="rect">
                <a:avLst/>
              </a:prstGeom>
            </p:spPr>
            <p:txBody>
              <a:bodyPr anchor="ctr" rtlCol="false" tIns="50800" lIns="50800" bIns="50800" rIns="50800"/>
              <a:lstStyle/>
              <a:p>
                <a:pPr algn="ctr">
                  <a:lnSpc>
                    <a:spcPts val="3499"/>
                  </a:lnSpc>
                </a:pPr>
              </a:p>
            </p:txBody>
          </p:sp>
        </p:grpSp>
      </p:grpSp>
      <p:grpSp>
        <p:nvGrpSpPr>
          <p:cNvPr name="Group 40" id="40"/>
          <p:cNvGrpSpPr/>
          <p:nvPr/>
        </p:nvGrpSpPr>
        <p:grpSpPr>
          <a:xfrm rot="0">
            <a:off x="4282711" y="5571871"/>
            <a:ext cx="3257550" cy="1032707"/>
            <a:chOff x="0" y="0"/>
            <a:chExt cx="4343400" cy="1376942"/>
          </a:xfrm>
        </p:grpSpPr>
        <p:sp>
          <p:nvSpPr>
            <p:cNvPr name="Freeform 41" id="41"/>
            <p:cNvSpPr/>
            <p:nvPr/>
          </p:nvSpPr>
          <p:spPr>
            <a:xfrm flipH="false" flipV="false" rot="5400000">
              <a:off x="3009200" y="42743"/>
              <a:ext cx="1376942" cy="1291457"/>
            </a:xfrm>
            <a:custGeom>
              <a:avLst/>
              <a:gdLst/>
              <a:ahLst/>
              <a:cxnLst/>
              <a:rect r="r" b="b" t="t" l="l"/>
              <a:pathLst>
                <a:path h="1291457" w="1376942">
                  <a:moveTo>
                    <a:pt x="0" y="0"/>
                  </a:moveTo>
                  <a:lnTo>
                    <a:pt x="1376943" y="0"/>
                  </a:lnTo>
                  <a:lnTo>
                    <a:pt x="1376943" y="1291457"/>
                  </a:lnTo>
                  <a:lnTo>
                    <a:pt x="0" y="129145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42" id="42"/>
            <p:cNvGrpSpPr/>
            <p:nvPr/>
          </p:nvGrpSpPr>
          <p:grpSpPr>
            <a:xfrm rot="0">
              <a:off x="0" y="255982"/>
              <a:ext cx="4045831" cy="864979"/>
              <a:chOff x="0" y="0"/>
              <a:chExt cx="1900885" cy="406400"/>
            </a:xfrm>
          </p:grpSpPr>
          <p:sp>
            <p:nvSpPr>
              <p:cNvPr name="Freeform 43" id="43"/>
              <p:cNvSpPr/>
              <p:nvPr/>
            </p:nvSpPr>
            <p:spPr>
              <a:xfrm flipH="false" flipV="false" rot="0">
                <a:off x="0" y="0"/>
                <a:ext cx="1900885" cy="406400"/>
              </a:xfrm>
              <a:custGeom>
                <a:avLst/>
                <a:gdLst/>
                <a:ahLst/>
                <a:cxnLst/>
                <a:rect r="r" b="b" t="t" l="l"/>
                <a:pathLst>
                  <a:path h="406400" w="1900885">
                    <a:moveTo>
                      <a:pt x="0" y="0"/>
                    </a:moveTo>
                    <a:lnTo>
                      <a:pt x="1697685" y="0"/>
                    </a:lnTo>
                    <a:lnTo>
                      <a:pt x="1900885" y="203200"/>
                    </a:lnTo>
                    <a:lnTo>
                      <a:pt x="1697685" y="406400"/>
                    </a:lnTo>
                    <a:lnTo>
                      <a:pt x="0" y="406400"/>
                    </a:lnTo>
                    <a:lnTo>
                      <a:pt x="203200" y="203200"/>
                    </a:lnTo>
                    <a:lnTo>
                      <a:pt x="0" y="0"/>
                    </a:lnTo>
                    <a:close/>
                  </a:path>
                </a:pathLst>
              </a:custGeom>
              <a:solidFill>
                <a:srgbClr val="082953"/>
              </a:solidFill>
            </p:spPr>
          </p:sp>
          <p:sp>
            <p:nvSpPr>
              <p:cNvPr name="TextBox 44" id="44"/>
              <p:cNvSpPr txBox="true"/>
              <p:nvPr/>
            </p:nvSpPr>
            <p:spPr>
              <a:xfrm>
                <a:off x="177800" y="-38100"/>
                <a:ext cx="1646885" cy="444500"/>
              </a:xfrm>
              <a:prstGeom prst="rect">
                <a:avLst/>
              </a:prstGeom>
            </p:spPr>
            <p:txBody>
              <a:bodyPr anchor="ctr" rtlCol="false" tIns="50800" lIns="50800" bIns="50800" rIns="50800"/>
              <a:lstStyle/>
              <a:p>
                <a:pPr algn="ctr">
                  <a:lnSpc>
                    <a:spcPts val="3499"/>
                  </a:lnSpc>
                </a:pPr>
              </a:p>
            </p:txBody>
          </p:sp>
        </p:grpSp>
      </p:grpSp>
      <p:grpSp>
        <p:nvGrpSpPr>
          <p:cNvPr name="Group 45" id="45"/>
          <p:cNvGrpSpPr/>
          <p:nvPr/>
        </p:nvGrpSpPr>
        <p:grpSpPr>
          <a:xfrm rot="0">
            <a:off x="7621641" y="5571871"/>
            <a:ext cx="3257550" cy="1032707"/>
            <a:chOff x="0" y="0"/>
            <a:chExt cx="4343400" cy="1376942"/>
          </a:xfrm>
        </p:grpSpPr>
        <p:sp>
          <p:nvSpPr>
            <p:cNvPr name="Freeform 46" id="46"/>
            <p:cNvSpPr/>
            <p:nvPr/>
          </p:nvSpPr>
          <p:spPr>
            <a:xfrm flipH="false" flipV="false" rot="5400000">
              <a:off x="3009200" y="42743"/>
              <a:ext cx="1376942" cy="1291457"/>
            </a:xfrm>
            <a:custGeom>
              <a:avLst/>
              <a:gdLst/>
              <a:ahLst/>
              <a:cxnLst/>
              <a:rect r="r" b="b" t="t" l="l"/>
              <a:pathLst>
                <a:path h="1291457" w="1376942">
                  <a:moveTo>
                    <a:pt x="0" y="0"/>
                  </a:moveTo>
                  <a:lnTo>
                    <a:pt x="1376943" y="0"/>
                  </a:lnTo>
                  <a:lnTo>
                    <a:pt x="1376943" y="1291457"/>
                  </a:lnTo>
                  <a:lnTo>
                    <a:pt x="0" y="129145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47" id="47"/>
            <p:cNvGrpSpPr/>
            <p:nvPr/>
          </p:nvGrpSpPr>
          <p:grpSpPr>
            <a:xfrm rot="0">
              <a:off x="0" y="255982"/>
              <a:ext cx="4045831" cy="864979"/>
              <a:chOff x="0" y="0"/>
              <a:chExt cx="1900885" cy="406400"/>
            </a:xfrm>
          </p:grpSpPr>
          <p:sp>
            <p:nvSpPr>
              <p:cNvPr name="Freeform 48" id="48"/>
              <p:cNvSpPr/>
              <p:nvPr/>
            </p:nvSpPr>
            <p:spPr>
              <a:xfrm flipH="false" flipV="false" rot="0">
                <a:off x="0" y="0"/>
                <a:ext cx="1900885" cy="406400"/>
              </a:xfrm>
              <a:custGeom>
                <a:avLst/>
                <a:gdLst/>
                <a:ahLst/>
                <a:cxnLst/>
                <a:rect r="r" b="b" t="t" l="l"/>
                <a:pathLst>
                  <a:path h="406400" w="1900885">
                    <a:moveTo>
                      <a:pt x="0" y="0"/>
                    </a:moveTo>
                    <a:lnTo>
                      <a:pt x="1697685" y="0"/>
                    </a:lnTo>
                    <a:lnTo>
                      <a:pt x="1900885" y="203200"/>
                    </a:lnTo>
                    <a:lnTo>
                      <a:pt x="1697685" y="406400"/>
                    </a:lnTo>
                    <a:lnTo>
                      <a:pt x="0" y="406400"/>
                    </a:lnTo>
                    <a:lnTo>
                      <a:pt x="203200" y="203200"/>
                    </a:lnTo>
                    <a:lnTo>
                      <a:pt x="0" y="0"/>
                    </a:lnTo>
                    <a:close/>
                  </a:path>
                </a:pathLst>
              </a:custGeom>
              <a:solidFill>
                <a:srgbClr val="082953"/>
              </a:solidFill>
            </p:spPr>
          </p:sp>
          <p:sp>
            <p:nvSpPr>
              <p:cNvPr name="TextBox 49" id="49"/>
              <p:cNvSpPr txBox="true"/>
              <p:nvPr/>
            </p:nvSpPr>
            <p:spPr>
              <a:xfrm>
                <a:off x="177800" y="-38100"/>
                <a:ext cx="1646885" cy="444500"/>
              </a:xfrm>
              <a:prstGeom prst="rect">
                <a:avLst/>
              </a:prstGeom>
            </p:spPr>
            <p:txBody>
              <a:bodyPr anchor="ctr" rtlCol="false" tIns="50800" lIns="50800" bIns="50800" rIns="50800"/>
              <a:lstStyle/>
              <a:p>
                <a:pPr algn="ctr">
                  <a:lnSpc>
                    <a:spcPts val="3499"/>
                  </a:lnSpc>
                </a:pPr>
              </a:p>
            </p:txBody>
          </p:sp>
        </p:grpSp>
      </p:grpSp>
      <p:grpSp>
        <p:nvGrpSpPr>
          <p:cNvPr name="Group 50" id="50"/>
          <p:cNvGrpSpPr/>
          <p:nvPr/>
        </p:nvGrpSpPr>
        <p:grpSpPr>
          <a:xfrm rot="0">
            <a:off x="10964916" y="5571871"/>
            <a:ext cx="3257550" cy="1032707"/>
            <a:chOff x="0" y="0"/>
            <a:chExt cx="4343400" cy="1376942"/>
          </a:xfrm>
        </p:grpSpPr>
        <p:sp>
          <p:nvSpPr>
            <p:cNvPr name="Freeform 51" id="51"/>
            <p:cNvSpPr/>
            <p:nvPr/>
          </p:nvSpPr>
          <p:spPr>
            <a:xfrm flipH="false" flipV="false" rot="5400000">
              <a:off x="3009200" y="42743"/>
              <a:ext cx="1376942" cy="1291457"/>
            </a:xfrm>
            <a:custGeom>
              <a:avLst/>
              <a:gdLst/>
              <a:ahLst/>
              <a:cxnLst/>
              <a:rect r="r" b="b" t="t" l="l"/>
              <a:pathLst>
                <a:path h="1291457" w="1376942">
                  <a:moveTo>
                    <a:pt x="0" y="0"/>
                  </a:moveTo>
                  <a:lnTo>
                    <a:pt x="1376943" y="0"/>
                  </a:lnTo>
                  <a:lnTo>
                    <a:pt x="1376943" y="1291457"/>
                  </a:lnTo>
                  <a:lnTo>
                    <a:pt x="0" y="129145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52" id="52"/>
            <p:cNvGrpSpPr/>
            <p:nvPr/>
          </p:nvGrpSpPr>
          <p:grpSpPr>
            <a:xfrm rot="0">
              <a:off x="0" y="255982"/>
              <a:ext cx="4045831" cy="864979"/>
              <a:chOff x="0" y="0"/>
              <a:chExt cx="1900885" cy="406400"/>
            </a:xfrm>
          </p:grpSpPr>
          <p:sp>
            <p:nvSpPr>
              <p:cNvPr name="Freeform 53" id="53"/>
              <p:cNvSpPr/>
              <p:nvPr/>
            </p:nvSpPr>
            <p:spPr>
              <a:xfrm flipH="false" flipV="false" rot="0">
                <a:off x="0" y="0"/>
                <a:ext cx="1900885" cy="406400"/>
              </a:xfrm>
              <a:custGeom>
                <a:avLst/>
                <a:gdLst/>
                <a:ahLst/>
                <a:cxnLst/>
                <a:rect r="r" b="b" t="t" l="l"/>
                <a:pathLst>
                  <a:path h="406400" w="1900885">
                    <a:moveTo>
                      <a:pt x="0" y="0"/>
                    </a:moveTo>
                    <a:lnTo>
                      <a:pt x="1697685" y="0"/>
                    </a:lnTo>
                    <a:lnTo>
                      <a:pt x="1900885" y="203200"/>
                    </a:lnTo>
                    <a:lnTo>
                      <a:pt x="1697685" y="406400"/>
                    </a:lnTo>
                    <a:lnTo>
                      <a:pt x="0" y="406400"/>
                    </a:lnTo>
                    <a:lnTo>
                      <a:pt x="203200" y="203200"/>
                    </a:lnTo>
                    <a:lnTo>
                      <a:pt x="0" y="0"/>
                    </a:lnTo>
                    <a:close/>
                  </a:path>
                </a:pathLst>
              </a:custGeom>
              <a:solidFill>
                <a:srgbClr val="082953"/>
              </a:solidFill>
            </p:spPr>
          </p:sp>
          <p:sp>
            <p:nvSpPr>
              <p:cNvPr name="TextBox 54" id="54"/>
              <p:cNvSpPr txBox="true"/>
              <p:nvPr/>
            </p:nvSpPr>
            <p:spPr>
              <a:xfrm>
                <a:off x="177800" y="-38100"/>
                <a:ext cx="1646885" cy="444500"/>
              </a:xfrm>
              <a:prstGeom prst="rect">
                <a:avLst/>
              </a:prstGeom>
            </p:spPr>
            <p:txBody>
              <a:bodyPr anchor="ctr" rtlCol="false" tIns="50800" lIns="50800" bIns="50800" rIns="50800"/>
              <a:lstStyle/>
              <a:p>
                <a:pPr algn="ctr">
                  <a:lnSpc>
                    <a:spcPts val="3499"/>
                  </a:lnSpc>
                </a:pPr>
              </a:p>
            </p:txBody>
          </p:sp>
        </p:grpSp>
      </p:grpSp>
      <p:sp>
        <p:nvSpPr>
          <p:cNvPr name="Freeform 55" id="55"/>
          <p:cNvSpPr/>
          <p:nvPr/>
        </p:nvSpPr>
        <p:spPr>
          <a:xfrm flipH="false" flipV="false" rot="0">
            <a:off x="15032509" y="3678643"/>
            <a:ext cx="1772014" cy="1923489"/>
          </a:xfrm>
          <a:custGeom>
            <a:avLst/>
            <a:gdLst/>
            <a:ahLst/>
            <a:cxnLst/>
            <a:rect r="r" b="b" t="t" l="l"/>
            <a:pathLst>
              <a:path h="1923489" w="1772014">
                <a:moveTo>
                  <a:pt x="0" y="0"/>
                </a:moveTo>
                <a:lnTo>
                  <a:pt x="1772014" y="0"/>
                </a:lnTo>
                <a:lnTo>
                  <a:pt x="1772014" y="1923489"/>
                </a:lnTo>
                <a:lnTo>
                  <a:pt x="0" y="19234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6" id="56"/>
          <p:cNvGrpSpPr/>
          <p:nvPr/>
        </p:nvGrpSpPr>
        <p:grpSpPr>
          <a:xfrm rot="-5400000">
            <a:off x="15116265" y="3950953"/>
            <a:ext cx="1604502" cy="1378869"/>
            <a:chOff x="0" y="0"/>
            <a:chExt cx="812800" cy="698500"/>
          </a:xfrm>
        </p:grpSpPr>
        <p:sp>
          <p:nvSpPr>
            <p:cNvPr name="Freeform 57" id="5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4F4F4"/>
            </a:solidFill>
            <a:ln w="57150" cap="sq">
              <a:solidFill>
                <a:srgbClr val="FFFFFF"/>
              </a:solidFill>
              <a:prstDash val="solid"/>
              <a:miter/>
            </a:ln>
          </p:spPr>
        </p:sp>
        <p:sp>
          <p:nvSpPr>
            <p:cNvPr name="TextBox 58" id="58"/>
            <p:cNvSpPr txBox="true"/>
            <p:nvPr/>
          </p:nvSpPr>
          <p:spPr>
            <a:xfrm>
              <a:off x="114300" y="-38100"/>
              <a:ext cx="584200" cy="736600"/>
            </a:xfrm>
            <a:prstGeom prst="rect">
              <a:avLst/>
            </a:prstGeom>
          </p:spPr>
          <p:txBody>
            <a:bodyPr anchor="ctr" rtlCol="false" tIns="50800" lIns="50800" bIns="50800" rIns="50800"/>
            <a:lstStyle/>
            <a:p>
              <a:pPr algn="ctr">
                <a:lnSpc>
                  <a:spcPts val="3499"/>
                </a:lnSpc>
              </a:pPr>
            </a:p>
          </p:txBody>
        </p:sp>
      </p:grpSp>
      <p:grpSp>
        <p:nvGrpSpPr>
          <p:cNvPr name="Group 59" id="59"/>
          <p:cNvGrpSpPr/>
          <p:nvPr/>
        </p:nvGrpSpPr>
        <p:grpSpPr>
          <a:xfrm rot="0">
            <a:off x="14339960" y="5571871"/>
            <a:ext cx="3257550" cy="1032707"/>
            <a:chOff x="0" y="0"/>
            <a:chExt cx="4343400" cy="1376942"/>
          </a:xfrm>
        </p:grpSpPr>
        <p:sp>
          <p:nvSpPr>
            <p:cNvPr name="Freeform 60" id="60"/>
            <p:cNvSpPr/>
            <p:nvPr/>
          </p:nvSpPr>
          <p:spPr>
            <a:xfrm flipH="false" flipV="false" rot="5400000">
              <a:off x="3009200" y="42743"/>
              <a:ext cx="1376942" cy="1291457"/>
            </a:xfrm>
            <a:custGeom>
              <a:avLst/>
              <a:gdLst/>
              <a:ahLst/>
              <a:cxnLst/>
              <a:rect r="r" b="b" t="t" l="l"/>
              <a:pathLst>
                <a:path h="1291457" w="1376942">
                  <a:moveTo>
                    <a:pt x="0" y="0"/>
                  </a:moveTo>
                  <a:lnTo>
                    <a:pt x="1376943" y="0"/>
                  </a:lnTo>
                  <a:lnTo>
                    <a:pt x="1376943" y="1291457"/>
                  </a:lnTo>
                  <a:lnTo>
                    <a:pt x="0" y="129145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61" id="61"/>
            <p:cNvGrpSpPr/>
            <p:nvPr/>
          </p:nvGrpSpPr>
          <p:grpSpPr>
            <a:xfrm rot="0">
              <a:off x="0" y="255982"/>
              <a:ext cx="4045831" cy="864979"/>
              <a:chOff x="0" y="0"/>
              <a:chExt cx="1900885" cy="406400"/>
            </a:xfrm>
          </p:grpSpPr>
          <p:sp>
            <p:nvSpPr>
              <p:cNvPr name="Freeform 62" id="62"/>
              <p:cNvSpPr/>
              <p:nvPr/>
            </p:nvSpPr>
            <p:spPr>
              <a:xfrm flipH="false" flipV="false" rot="0">
                <a:off x="0" y="0"/>
                <a:ext cx="1900885" cy="406400"/>
              </a:xfrm>
              <a:custGeom>
                <a:avLst/>
                <a:gdLst/>
                <a:ahLst/>
                <a:cxnLst/>
                <a:rect r="r" b="b" t="t" l="l"/>
                <a:pathLst>
                  <a:path h="406400" w="1900885">
                    <a:moveTo>
                      <a:pt x="0" y="0"/>
                    </a:moveTo>
                    <a:lnTo>
                      <a:pt x="1697685" y="0"/>
                    </a:lnTo>
                    <a:lnTo>
                      <a:pt x="1900885" y="203200"/>
                    </a:lnTo>
                    <a:lnTo>
                      <a:pt x="1697685" y="406400"/>
                    </a:lnTo>
                    <a:lnTo>
                      <a:pt x="0" y="406400"/>
                    </a:lnTo>
                    <a:lnTo>
                      <a:pt x="203200" y="203200"/>
                    </a:lnTo>
                    <a:lnTo>
                      <a:pt x="0" y="0"/>
                    </a:lnTo>
                    <a:close/>
                  </a:path>
                </a:pathLst>
              </a:custGeom>
              <a:solidFill>
                <a:srgbClr val="082953"/>
              </a:solidFill>
            </p:spPr>
          </p:sp>
          <p:sp>
            <p:nvSpPr>
              <p:cNvPr name="TextBox 63" id="63"/>
              <p:cNvSpPr txBox="true"/>
              <p:nvPr/>
            </p:nvSpPr>
            <p:spPr>
              <a:xfrm>
                <a:off x="177800" y="-38100"/>
                <a:ext cx="1646885" cy="444500"/>
              </a:xfrm>
              <a:prstGeom prst="rect">
                <a:avLst/>
              </a:prstGeom>
            </p:spPr>
            <p:txBody>
              <a:bodyPr anchor="ctr" rtlCol="false" tIns="50800" lIns="50800" bIns="50800" rIns="50800"/>
              <a:lstStyle/>
              <a:p>
                <a:pPr algn="ctr">
                  <a:lnSpc>
                    <a:spcPts val="3499"/>
                  </a:lnSpc>
                </a:pPr>
              </a:p>
            </p:txBody>
          </p:sp>
        </p:grpSp>
      </p:grpSp>
      <p:sp>
        <p:nvSpPr>
          <p:cNvPr name="Freeform 64" id="64"/>
          <p:cNvSpPr/>
          <p:nvPr/>
        </p:nvSpPr>
        <p:spPr>
          <a:xfrm flipH="false" flipV="false" rot="0">
            <a:off x="5613945" y="4302505"/>
            <a:ext cx="607910" cy="743621"/>
          </a:xfrm>
          <a:custGeom>
            <a:avLst/>
            <a:gdLst/>
            <a:ahLst/>
            <a:cxnLst/>
            <a:rect r="r" b="b" t="t" l="l"/>
            <a:pathLst>
              <a:path h="743621" w="607910">
                <a:moveTo>
                  <a:pt x="0" y="0"/>
                </a:moveTo>
                <a:lnTo>
                  <a:pt x="607910" y="0"/>
                </a:lnTo>
                <a:lnTo>
                  <a:pt x="607910" y="743620"/>
                </a:lnTo>
                <a:lnTo>
                  <a:pt x="0" y="74362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65" id="65"/>
          <p:cNvSpPr/>
          <p:nvPr/>
        </p:nvSpPr>
        <p:spPr>
          <a:xfrm flipH="false" flipV="false" rot="0">
            <a:off x="8886646" y="4268577"/>
            <a:ext cx="730607" cy="743621"/>
          </a:xfrm>
          <a:custGeom>
            <a:avLst/>
            <a:gdLst/>
            <a:ahLst/>
            <a:cxnLst/>
            <a:rect r="r" b="b" t="t" l="l"/>
            <a:pathLst>
              <a:path h="743621" w="730607">
                <a:moveTo>
                  <a:pt x="0" y="0"/>
                </a:moveTo>
                <a:lnTo>
                  <a:pt x="730608" y="0"/>
                </a:lnTo>
                <a:lnTo>
                  <a:pt x="730608" y="743621"/>
                </a:lnTo>
                <a:lnTo>
                  <a:pt x="0" y="74362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66" id="66"/>
          <p:cNvSpPr/>
          <p:nvPr/>
        </p:nvSpPr>
        <p:spPr>
          <a:xfrm flipH="false" flipV="false" rot="0">
            <a:off x="12212591" y="4302505"/>
            <a:ext cx="743621" cy="743621"/>
          </a:xfrm>
          <a:custGeom>
            <a:avLst/>
            <a:gdLst/>
            <a:ahLst/>
            <a:cxnLst/>
            <a:rect r="r" b="b" t="t" l="l"/>
            <a:pathLst>
              <a:path h="743621" w="743621">
                <a:moveTo>
                  <a:pt x="0" y="0"/>
                </a:moveTo>
                <a:lnTo>
                  <a:pt x="743621" y="0"/>
                </a:lnTo>
                <a:lnTo>
                  <a:pt x="743621" y="743620"/>
                </a:lnTo>
                <a:lnTo>
                  <a:pt x="0" y="74362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67" id="67"/>
          <p:cNvSpPr/>
          <p:nvPr/>
        </p:nvSpPr>
        <p:spPr>
          <a:xfrm flipH="false" flipV="false" rot="0">
            <a:off x="15604824" y="4256752"/>
            <a:ext cx="724284" cy="755446"/>
          </a:xfrm>
          <a:custGeom>
            <a:avLst/>
            <a:gdLst/>
            <a:ahLst/>
            <a:cxnLst/>
            <a:rect r="r" b="b" t="t" l="l"/>
            <a:pathLst>
              <a:path h="755446" w="724284">
                <a:moveTo>
                  <a:pt x="0" y="0"/>
                </a:moveTo>
                <a:lnTo>
                  <a:pt x="724284" y="0"/>
                </a:lnTo>
                <a:lnTo>
                  <a:pt x="724284" y="755446"/>
                </a:lnTo>
                <a:lnTo>
                  <a:pt x="0" y="755446"/>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68" id="68"/>
          <p:cNvSpPr txBox="true"/>
          <p:nvPr/>
        </p:nvSpPr>
        <p:spPr>
          <a:xfrm rot="0">
            <a:off x="1244600" y="1683473"/>
            <a:ext cx="8400322" cy="1061720"/>
          </a:xfrm>
          <a:prstGeom prst="rect">
            <a:avLst/>
          </a:prstGeom>
        </p:spPr>
        <p:txBody>
          <a:bodyPr anchor="t" rtlCol="false" tIns="0" lIns="0" bIns="0" rIns="0">
            <a:spAutoFit/>
          </a:bodyPr>
          <a:lstStyle/>
          <a:p>
            <a:pPr algn="l">
              <a:lnSpc>
                <a:spcPts val="8499"/>
              </a:lnSpc>
            </a:pPr>
            <a:r>
              <a:rPr lang="en-US" b="true" sz="6799" i="true" spc="-401">
                <a:solidFill>
                  <a:srgbClr val="000000"/>
                </a:solidFill>
                <a:latin typeface="Montserrat Ultra-Bold Italics"/>
                <a:ea typeface="Montserrat Ultra-Bold Italics"/>
                <a:cs typeface="Montserrat Ultra-Bold Italics"/>
                <a:sym typeface="Montserrat Ultra-Bold Italics"/>
              </a:rPr>
              <a:t>AGENDA</a:t>
            </a:r>
          </a:p>
        </p:txBody>
      </p:sp>
      <p:sp>
        <p:nvSpPr>
          <p:cNvPr name="TextBox 69" id="69"/>
          <p:cNvSpPr txBox="true"/>
          <p:nvPr/>
        </p:nvSpPr>
        <p:spPr>
          <a:xfrm rot="0">
            <a:off x="1028700" y="5912616"/>
            <a:ext cx="3254011" cy="330200"/>
          </a:xfrm>
          <a:prstGeom prst="rect">
            <a:avLst/>
          </a:prstGeom>
        </p:spPr>
        <p:txBody>
          <a:bodyPr anchor="t" rtlCol="false" tIns="0" lIns="0" bIns="0" rIns="0">
            <a:spAutoFit/>
          </a:bodyPr>
          <a:lstStyle/>
          <a:p>
            <a:pPr algn="ctr">
              <a:lnSpc>
                <a:spcPts val="2799"/>
              </a:lnSpc>
            </a:pPr>
            <a:r>
              <a:rPr lang="en-US" b="true" sz="1999" spc="39">
                <a:solidFill>
                  <a:srgbClr val="FFFFFF"/>
                </a:solidFill>
                <a:latin typeface="Montserrat Ultra-Bold"/>
                <a:ea typeface="Montserrat Ultra-Bold"/>
                <a:cs typeface="Montserrat Ultra-Bold"/>
                <a:sym typeface="Montserrat Ultra-Bold"/>
              </a:rPr>
              <a:t>1. Introduction</a:t>
            </a:r>
          </a:p>
        </p:txBody>
      </p:sp>
      <p:sp>
        <p:nvSpPr>
          <p:cNvPr name="TextBox 70" id="70"/>
          <p:cNvSpPr txBox="true"/>
          <p:nvPr/>
        </p:nvSpPr>
        <p:spPr>
          <a:xfrm rot="0">
            <a:off x="4282711" y="5908836"/>
            <a:ext cx="3254011" cy="330200"/>
          </a:xfrm>
          <a:prstGeom prst="rect">
            <a:avLst/>
          </a:prstGeom>
        </p:spPr>
        <p:txBody>
          <a:bodyPr anchor="t" rtlCol="false" tIns="0" lIns="0" bIns="0" rIns="0">
            <a:spAutoFit/>
          </a:bodyPr>
          <a:lstStyle/>
          <a:p>
            <a:pPr algn="ctr">
              <a:lnSpc>
                <a:spcPts val="2799"/>
              </a:lnSpc>
            </a:pPr>
            <a:r>
              <a:rPr lang="en-US" b="true" sz="1999" spc="39">
                <a:solidFill>
                  <a:srgbClr val="FFFFFF"/>
                </a:solidFill>
                <a:latin typeface="Montserrat Ultra-Bold"/>
                <a:ea typeface="Montserrat Ultra-Bold"/>
                <a:cs typeface="Montserrat Ultra-Bold"/>
                <a:sym typeface="Montserrat Ultra-Bold"/>
              </a:rPr>
              <a:t>2. Requirements</a:t>
            </a:r>
          </a:p>
        </p:txBody>
      </p:sp>
      <p:sp>
        <p:nvSpPr>
          <p:cNvPr name="TextBox 71" id="71"/>
          <p:cNvSpPr txBox="true"/>
          <p:nvPr/>
        </p:nvSpPr>
        <p:spPr>
          <a:xfrm rot="0">
            <a:off x="7710905" y="5908836"/>
            <a:ext cx="3254011" cy="330200"/>
          </a:xfrm>
          <a:prstGeom prst="rect">
            <a:avLst/>
          </a:prstGeom>
        </p:spPr>
        <p:txBody>
          <a:bodyPr anchor="t" rtlCol="false" tIns="0" lIns="0" bIns="0" rIns="0">
            <a:spAutoFit/>
          </a:bodyPr>
          <a:lstStyle/>
          <a:p>
            <a:pPr algn="ctr">
              <a:lnSpc>
                <a:spcPts val="2799"/>
              </a:lnSpc>
            </a:pPr>
            <a:r>
              <a:rPr lang="en-US" b="true" sz="1999" spc="39">
                <a:solidFill>
                  <a:srgbClr val="FFFFFF"/>
                </a:solidFill>
                <a:latin typeface="Montserrat Ultra-Bold"/>
                <a:ea typeface="Montserrat Ultra-Bold"/>
                <a:cs typeface="Montserrat Ultra-Bold"/>
                <a:sym typeface="Montserrat Ultra-Bold"/>
              </a:rPr>
              <a:t>3. Implementation</a:t>
            </a:r>
          </a:p>
        </p:txBody>
      </p:sp>
      <p:sp>
        <p:nvSpPr>
          <p:cNvPr name="TextBox 72" id="72"/>
          <p:cNvSpPr txBox="true"/>
          <p:nvPr/>
        </p:nvSpPr>
        <p:spPr>
          <a:xfrm rot="0">
            <a:off x="11050641" y="5908836"/>
            <a:ext cx="3254011" cy="330200"/>
          </a:xfrm>
          <a:prstGeom prst="rect">
            <a:avLst/>
          </a:prstGeom>
        </p:spPr>
        <p:txBody>
          <a:bodyPr anchor="t" rtlCol="false" tIns="0" lIns="0" bIns="0" rIns="0">
            <a:spAutoFit/>
          </a:bodyPr>
          <a:lstStyle/>
          <a:p>
            <a:pPr algn="ctr">
              <a:lnSpc>
                <a:spcPts val="2799"/>
              </a:lnSpc>
            </a:pPr>
            <a:r>
              <a:rPr lang="en-US" b="true" sz="1999" spc="39">
                <a:solidFill>
                  <a:srgbClr val="FFFFFF"/>
                </a:solidFill>
                <a:latin typeface="Montserrat Ultra-Bold"/>
                <a:ea typeface="Montserrat Ultra-Bold"/>
                <a:cs typeface="Montserrat Ultra-Bold"/>
                <a:sym typeface="Montserrat Ultra-Bold"/>
              </a:rPr>
              <a:t>4. Demonstration</a:t>
            </a:r>
          </a:p>
        </p:txBody>
      </p:sp>
      <p:sp>
        <p:nvSpPr>
          <p:cNvPr name="TextBox 73" id="73"/>
          <p:cNvSpPr txBox="true"/>
          <p:nvPr/>
        </p:nvSpPr>
        <p:spPr>
          <a:xfrm rot="0">
            <a:off x="14339960" y="5908836"/>
            <a:ext cx="3254011" cy="330200"/>
          </a:xfrm>
          <a:prstGeom prst="rect">
            <a:avLst/>
          </a:prstGeom>
        </p:spPr>
        <p:txBody>
          <a:bodyPr anchor="t" rtlCol="false" tIns="0" lIns="0" bIns="0" rIns="0">
            <a:spAutoFit/>
          </a:bodyPr>
          <a:lstStyle/>
          <a:p>
            <a:pPr algn="ctr">
              <a:lnSpc>
                <a:spcPts val="2799"/>
              </a:lnSpc>
            </a:pPr>
            <a:r>
              <a:rPr lang="en-US" b="true" sz="1999" spc="39">
                <a:solidFill>
                  <a:srgbClr val="FFFFFF"/>
                </a:solidFill>
                <a:latin typeface="Montserrat Ultra-Bold"/>
                <a:ea typeface="Montserrat Ultra-Bold"/>
                <a:cs typeface="Montserrat Ultra-Bold"/>
                <a:sym typeface="Montserrat Ultra-Bold"/>
              </a:rPr>
              <a:t>5. Conclusion</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18444"/>
            </a:stretch>
          </a:blipFill>
        </p:spPr>
      </p:sp>
      <p:grpSp>
        <p:nvGrpSpPr>
          <p:cNvPr name="Group 3" id="3"/>
          <p:cNvGrpSpPr/>
          <p:nvPr/>
        </p:nvGrpSpPr>
        <p:grpSpPr>
          <a:xfrm rot="0">
            <a:off x="-169013" y="805068"/>
            <a:ext cx="18862294" cy="8270260"/>
            <a:chOff x="0" y="0"/>
            <a:chExt cx="4967847" cy="2178176"/>
          </a:xfrm>
        </p:grpSpPr>
        <p:sp>
          <p:nvSpPr>
            <p:cNvPr name="Freeform 4" id="4"/>
            <p:cNvSpPr/>
            <p:nvPr/>
          </p:nvSpPr>
          <p:spPr>
            <a:xfrm flipH="false" flipV="false" rot="0">
              <a:off x="0" y="0"/>
              <a:ext cx="4967847" cy="2178176"/>
            </a:xfrm>
            <a:custGeom>
              <a:avLst/>
              <a:gdLst/>
              <a:ahLst/>
              <a:cxnLst/>
              <a:rect r="r" b="b" t="t" l="l"/>
              <a:pathLst>
                <a:path h="2178176" w="4967847">
                  <a:moveTo>
                    <a:pt x="0" y="0"/>
                  </a:moveTo>
                  <a:lnTo>
                    <a:pt x="4967847" y="0"/>
                  </a:lnTo>
                  <a:lnTo>
                    <a:pt x="4967847" y="2178176"/>
                  </a:lnTo>
                  <a:lnTo>
                    <a:pt x="0" y="2178176"/>
                  </a:lnTo>
                  <a:close/>
                </a:path>
              </a:pathLst>
            </a:custGeom>
            <a:solidFill>
              <a:srgbClr val="082953"/>
            </a:solidFill>
          </p:spPr>
        </p:sp>
        <p:sp>
          <p:nvSpPr>
            <p:cNvPr name="TextBox 5" id="5"/>
            <p:cNvSpPr txBox="true"/>
            <p:nvPr/>
          </p:nvSpPr>
          <p:spPr>
            <a:xfrm>
              <a:off x="0" y="-38100"/>
              <a:ext cx="4967847" cy="221627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616126" y="96057"/>
            <a:ext cx="9849948" cy="1418024"/>
            <a:chOff x="0" y="0"/>
            <a:chExt cx="2822956" cy="406400"/>
          </a:xfrm>
        </p:grpSpPr>
        <p:sp>
          <p:nvSpPr>
            <p:cNvPr name="Freeform 7" id="7"/>
            <p:cNvSpPr/>
            <p:nvPr/>
          </p:nvSpPr>
          <p:spPr>
            <a:xfrm flipH="false" flipV="false" rot="0">
              <a:off x="0" y="0"/>
              <a:ext cx="2822956" cy="406400"/>
            </a:xfrm>
            <a:custGeom>
              <a:avLst/>
              <a:gdLst/>
              <a:ahLst/>
              <a:cxnLst/>
              <a:rect r="r" b="b" t="t" l="l"/>
              <a:pathLst>
                <a:path h="406400" w="2822956">
                  <a:moveTo>
                    <a:pt x="2619756" y="0"/>
                  </a:moveTo>
                  <a:lnTo>
                    <a:pt x="203200" y="0"/>
                  </a:lnTo>
                  <a:lnTo>
                    <a:pt x="0" y="203200"/>
                  </a:lnTo>
                  <a:lnTo>
                    <a:pt x="203200" y="406400"/>
                  </a:lnTo>
                  <a:lnTo>
                    <a:pt x="2619756" y="406400"/>
                  </a:lnTo>
                  <a:lnTo>
                    <a:pt x="2822956" y="203200"/>
                  </a:lnTo>
                  <a:lnTo>
                    <a:pt x="2619756" y="0"/>
                  </a:lnTo>
                  <a:close/>
                </a:path>
              </a:pathLst>
            </a:custGeom>
            <a:solidFill>
              <a:srgbClr val="FFFFFF"/>
            </a:solidFill>
          </p:spPr>
        </p:sp>
        <p:sp>
          <p:nvSpPr>
            <p:cNvPr name="TextBox 8" id="8"/>
            <p:cNvSpPr txBox="true"/>
            <p:nvPr/>
          </p:nvSpPr>
          <p:spPr>
            <a:xfrm>
              <a:off x="152400" y="-38100"/>
              <a:ext cx="2518156" cy="444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76203" y="9275354"/>
            <a:ext cx="12376477" cy="2604460"/>
            <a:chOff x="0" y="0"/>
            <a:chExt cx="1931226" cy="406400"/>
          </a:xfrm>
        </p:grpSpPr>
        <p:sp>
          <p:nvSpPr>
            <p:cNvPr name="Freeform 10" id="10"/>
            <p:cNvSpPr/>
            <p:nvPr/>
          </p:nvSpPr>
          <p:spPr>
            <a:xfrm flipH="false" flipV="false" rot="0">
              <a:off x="0" y="0"/>
              <a:ext cx="1931226" cy="406400"/>
            </a:xfrm>
            <a:custGeom>
              <a:avLst/>
              <a:gdLst/>
              <a:ahLst/>
              <a:cxnLst/>
              <a:rect r="r" b="b" t="t" l="l"/>
              <a:pathLst>
                <a:path h="406400" w="1931226">
                  <a:moveTo>
                    <a:pt x="1728026" y="0"/>
                  </a:moveTo>
                  <a:lnTo>
                    <a:pt x="203200" y="0"/>
                  </a:lnTo>
                  <a:lnTo>
                    <a:pt x="0" y="203200"/>
                  </a:lnTo>
                  <a:lnTo>
                    <a:pt x="203200" y="406400"/>
                  </a:lnTo>
                  <a:lnTo>
                    <a:pt x="1728026" y="406400"/>
                  </a:lnTo>
                  <a:lnTo>
                    <a:pt x="1931226" y="203200"/>
                  </a:lnTo>
                  <a:lnTo>
                    <a:pt x="1728026" y="0"/>
                  </a:lnTo>
                  <a:close/>
                </a:path>
              </a:pathLst>
            </a:custGeom>
            <a:solidFill>
              <a:srgbClr val="405684"/>
            </a:solidFill>
          </p:spPr>
        </p:sp>
        <p:sp>
          <p:nvSpPr>
            <p:cNvPr name="TextBox 11" id="11"/>
            <p:cNvSpPr txBox="true"/>
            <p:nvPr/>
          </p:nvSpPr>
          <p:spPr>
            <a:xfrm>
              <a:off x="152400" y="-38100"/>
              <a:ext cx="1626426" cy="444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144000" y="-1302230"/>
            <a:ext cx="12376477" cy="2604460"/>
            <a:chOff x="0" y="0"/>
            <a:chExt cx="1931226" cy="406400"/>
          </a:xfrm>
        </p:grpSpPr>
        <p:sp>
          <p:nvSpPr>
            <p:cNvPr name="Freeform 13" id="13"/>
            <p:cNvSpPr/>
            <p:nvPr/>
          </p:nvSpPr>
          <p:spPr>
            <a:xfrm flipH="false" flipV="false" rot="0">
              <a:off x="0" y="0"/>
              <a:ext cx="1931226" cy="406400"/>
            </a:xfrm>
            <a:custGeom>
              <a:avLst/>
              <a:gdLst/>
              <a:ahLst/>
              <a:cxnLst/>
              <a:rect r="r" b="b" t="t" l="l"/>
              <a:pathLst>
                <a:path h="406400" w="1931226">
                  <a:moveTo>
                    <a:pt x="1728026" y="0"/>
                  </a:moveTo>
                  <a:lnTo>
                    <a:pt x="203200" y="0"/>
                  </a:lnTo>
                  <a:lnTo>
                    <a:pt x="0" y="203200"/>
                  </a:lnTo>
                  <a:lnTo>
                    <a:pt x="203200" y="406400"/>
                  </a:lnTo>
                  <a:lnTo>
                    <a:pt x="1728026" y="406400"/>
                  </a:lnTo>
                  <a:lnTo>
                    <a:pt x="1931226" y="203200"/>
                  </a:lnTo>
                  <a:lnTo>
                    <a:pt x="1728026" y="0"/>
                  </a:lnTo>
                  <a:close/>
                </a:path>
              </a:pathLst>
            </a:custGeom>
            <a:solidFill>
              <a:srgbClr val="405684"/>
            </a:solidFill>
          </p:spPr>
        </p:sp>
        <p:sp>
          <p:nvSpPr>
            <p:cNvPr name="TextBox 14" id="14"/>
            <p:cNvSpPr txBox="true"/>
            <p:nvPr/>
          </p:nvSpPr>
          <p:spPr>
            <a:xfrm>
              <a:off x="152400" y="-38100"/>
              <a:ext cx="1626426" cy="444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9494702" y="8366317"/>
            <a:ext cx="9849948" cy="1418024"/>
            <a:chOff x="0" y="0"/>
            <a:chExt cx="2822956" cy="406400"/>
          </a:xfrm>
        </p:grpSpPr>
        <p:sp>
          <p:nvSpPr>
            <p:cNvPr name="Freeform 16" id="16"/>
            <p:cNvSpPr/>
            <p:nvPr/>
          </p:nvSpPr>
          <p:spPr>
            <a:xfrm flipH="false" flipV="false" rot="0">
              <a:off x="0" y="0"/>
              <a:ext cx="2822956" cy="406400"/>
            </a:xfrm>
            <a:custGeom>
              <a:avLst/>
              <a:gdLst/>
              <a:ahLst/>
              <a:cxnLst/>
              <a:rect r="r" b="b" t="t" l="l"/>
              <a:pathLst>
                <a:path h="406400" w="2822956">
                  <a:moveTo>
                    <a:pt x="2619756" y="0"/>
                  </a:moveTo>
                  <a:lnTo>
                    <a:pt x="203200" y="0"/>
                  </a:lnTo>
                  <a:lnTo>
                    <a:pt x="0" y="203200"/>
                  </a:lnTo>
                  <a:lnTo>
                    <a:pt x="203200" y="406400"/>
                  </a:lnTo>
                  <a:lnTo>
                    <a:pt x="2619756" y="406400"/>
                  </a:lnTo>
                  <a:lnTo>
                    <a:pt x="2822956" y="203200"/>
                  </a:lnTo>
                  <a:lnTo>
                    <a:pt x="2619756" y="0"/>
                  </a:lnTo>
                  <a:close/>
                </a:path>
              </a:pathLst>
            </a:custGeom>
            <a:solidFill>
              <a:srgbClr val="545454"/>
            </a:solidFill>
          </p:spPr>
        </p:sp>
        <p:sp>
          <p:nvSpPr>
            <p:cNvPr name="TextBox 17" id="17"/>
            <p:cNvSpPr txBox="true"/>
            <p:nvPr/>
          </p:nvSpPr>
          <p:spPr>
            <a:xfrm>
              <a:off x="152400" y="-38100"/>
              <a:ext cx="2518156" cy="444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5400000">
            <a:off x="-1086039" y="3863443"/>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9" id="19"/>
          <p:cNvSpPr/>
          <p:nvPr/>
        </p:nvSpPr>
        <p:spPr>
          <a:xfrm flipH="false" flipV="false" rot="5400000">
            <a:off x="17201961" y="7533472"/>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20" id="20"/>
          <p:cNvSpPr/>
          <p:nvPr/>
        </p:nvSpPr>
        <p:spPr>
          <a:xfrm flipH="false" flipV="false" rot="0">
            <a:off x="3766827" y="10060123"/>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833015" y="1187550"/>
            <a:ext cx="1674514" cy="653061"/>
          </a:xfrm>
          <a:custGeom>
            <a:avLst/>
            <a:gdLst/>
            <a:ahLst/>
            <a:cxnLst/>
            <a:rect r="r" b="b" t="t" l="l"/>
            <a:pathLst>
              <a:path h="653061" w="1674514">
                <a:moveTo>
                  <a:pt x="0" y="0"/>
                </a:moveTo>
                <a:lnTo>
                  <a:pt x="1674514" y="0"/>
                </a:lnTo>
                <a:lnTo>
                  <a:pt x="1674514" y="653060"/>
                </a:lnTo>
                <a:lnTo>
                  <a:pt x="0" y="653060"/>
                </a:lnTo>
                <a:lnTo>
                  <a:pt x="0" y="0"/>
                </a:lnTo>
                <a:close/>
              </a:path>
            </a:pathLst>
          </a:custGeom>
          <a:blipFill>
            <a:blip r:embed="rId7"/>
            <a:stretch>
              <a:fillRect l="0" t="0" r="0" b="0"/>
            </a:stretch>
          </a:blipFill>
        </p:spPr>
      </p:sp>
      <p:grpSp>
        <p:nvGrpSpPr>
          <p:cNvPr name="Group 22" id="22"/>
          <p:cNvGrpSpPr/>
          <p:nvPr/>
        </p:nvGrpSpPr>
        <p:grpSpPr>
          <a:xfrm rot="0">
            <a:off x="17122519" y="9355196"/>
            <a:ext cx="820278" cy="704927"/>
            <a:chOff x="0" y="0"/>
            <a:chExt cx="812800" cy="698500"/>
          </a:xfrm>
        </p:grpSpPr>
        <p:sp>
          <p:nvSpPr>
            <p:cNvPr name="Freeform 23" id="2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82953"/>
            </a:solidFill>
            <a:ln w="9525" cap="sq">
              <a:solidFill>
                <a:srgbClr val="FFFFFF"/>
              </a:solidFill>
              <a:prstDash val="solid"/>
              <a:miter/>
            </a:ln>
          </p:spPr>
        </p:sp>
        <p:sp>
          <p:nvSpPr>
            <p:cNvPr name="TextBox 24" id="24"/>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FFFFFF"/>
                  </a:solidFill>
                  <a:latin typeface="Montserrat Light"/>
                  <a:ea typeface="Montserrat Light"/>
                  <a:cs typeface="Montserrat Light"/>
                  <a:sym typeface="Montserrat Light"/>
                </a:rPr>
                <a:t>1</a:t>
              </a:r>
            </a:p>
          </p:txBody>
        </p:sp>
      </p:grpSp>
      <p:sp>
        <p:nvSpPr>
          <p:cNvPr name="TextBox 25" id="25"/>
          <p:cNvSpPr txBox="true"/>
          <p:nvPr/>
        </p:nvSpPr>
        <p:spPr>
          <a:xfrm rot="0">
            <a:off x="2345891" y="4412893"/>
            <a:ext cx="13832487" cy="1215017"/>
          </a:xfrm>
          <a:prstGeom prst="rect">
            <a:avLst/>
          </a:prstGeom>
        </p:spPr>
        <p:txBody>
          <a:bodyPr anchor="t" rtlCol="false" tIns="0" lIns="0" bIns="0" rIns="0">
            <a:spAutoFit/>
          </a:bodyPr>
          <a:lstStyle/>
          <a:p>
            <a:pPr algn="ctr">
              <a:lnSpc>
                <a:spcPts val="8928"/>
              </a:lnSpc>
            </a:pPr>
            <a:r>
              <a:rPr lang="en-US" b="true" sz="9600" i="true">
                <a:solidFill>
                  <a:srgbClr val="FFFFFF"/>
                </a:solidFill>
                <a:latin typeface="Montserrat Heavy Italics"/>
                <a:ea typeface="Montserrat Heavy Italics"/>
                <a:cs typeface="Montserrat Heavy Italics"/>
                <a:sym typeface="Montserrat Heavy Italics"/>
              </a:rPr>
              <a:t>1. INTRODUCTION</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grpSp>
        <p:nvGrpSpPr>
          <p:cNvPr name="Group 3" id="3"/>
          <p:cNvGrpSpPr/>
          <p:nvPr/>
        </p:nvGrpSpPr>
        <p:grpSpPr>
          <a:xfrm rot="0">
            <a:off x="-6388211" y="-5535870"/>
            <a:ext cx="14135211" cy="10119133"/>
            <a:chOff x="0" y="0"/>
            <a:chExt cx="786013" cy="562692"/>
          </a:xfrm>
        </p:grpSpPr>
        <p:sp>
          <p:nvSpPr>
            <p:cNvPr name="Freeform 4" id="4"/>
            <p:cNvSpPr/>
            <p:nvPr/>
          </p:nvSpPr>
          <p:spPr>
            <a:xfrm flipH="false" flipV="false" rot="0">
              <a:off x="0" y="0"/>
              <a:ext cx="786013" cy="562692"/>
            </a:xfrm>
            <a:custGeom>
              <a:avLst/>
              <a:gdLst/>
              <a:ahLst/>
              <a:cxnLst/>
              <a:rect r="r" b="b" t="t" l="l"/>
              <a:pathLst>
                <a:path h="562692" w="786013">
                  <a:moveTo>
                    <a:pt x="786013" y="281346"/>
                  </a:moveTo>
                  <a:lnTo>
                    <a:pt x="582813" y="562692"/>
                  </a:lnTo>
                  <a:lnTo>
                    <a:pt x="203200" y="562692"/>
                  </a:lnTo>
                  <a:lnTo>
                    <a:pt x="0" y="281346"/>
                  </a:lnTo>
                  <a:lnTo>
                    <a:pt x="203200" y="0"/>
                  </a:lnTo>
                  <a:lnTo>
                    <a:pt x="582813" y="0"/>
                  </a:lnTo>
                  <a:lnTo>
                    <a:pt x="786013" y="281346"/>
                  </a:lnTo>
                  <a:close/>
                </a:path>
              </a:pathLst>
            </a:custGeom>
            <a:solidFill>
              <a:srgbClr val="263F6B"/>
            </a:solidFill>
          </p:spPr>
        </p:sp>
        <p:sp>
          <p:nvSpPr>
            <p:cNvPr name="TextBox 5" id="5"/>
            <p:cNvSpPr txBox="true"/>
            <p:nvPr/>
          </p:nvSpPr>
          <p:spPr>
            <a:xfrm>
              <a:off x="114300" y="-38100"/>
              <a:ext cx="557413" cy="60079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2306113" y="6253799"/>
            <a:ext cx="7610964" cy="5057823"/>
            <a:chOff x="0" y="0"/>
            <a:chExt cx="846733" cy="562692"/>
          </a:xfrm>
        </p:grpSpPr>
        <p:sp>
          <p:nvSpPr>
            <p:cNvPr name="Freeform 7" id="7"/>
            <p:cNvSpPr/>
            <p:nvPr/>
          </p:nvSpPr>
          <p:spPr>
            <a:xfrm flipH="false" flipV="false" rot="0">
              <a:off x="0" y="0"/>
              <a:ext cx="846733" cy="562692"/>
            </a:xfrm>
            <a:custGeom>
              <a:avLst/>
              <a:gdLst/>
              <a:ahLst/>
              <a:cxnLst/>
              <a:rect r="r" b="b" t="t" l="l"/>
              <a:pathLst>
                <a:path h="562692" w="846733">
                  <a:moveTo>
                    <a:pt x="846733" y="281346"/>
                  </a:moveTo>
                  <a:lnTo>
                    <a:pt x="643533" y="562692"/>
                  </a:lnTo>
                  <a:lnTo>
                    <a:pt x="203200" y="562692"/>
                  </a:lnTo>
                  <a:lnTo>
                    <a:pt x="0" y="281346"/>
                  </a:lnTo>
                  <a:lnTo>
                    <a:pt x="203200" y="0"/>
                  </a:lnTo>
                  <a:lnTo>
                    <a:pt x="643533" y="0"/>
                  </a:lnTo>
                  <a:lnTo>
                    <a:pt x="846733" y="281346"/>
                  </a:lnTo>
                  <a:close/>
                </a:path>
              </a:pathLst>
            </a:custGeom>
            <a:solidFill>
              <a:srgbClr val="545454"/>
            </a:solidFill>
          </p:spPr>
        </p:sp>
        <p:sp>
          <p:nvSpPr>
            <p:cNvPr name="TextBox 8" id="8"/>
            <p:cNvSpPr txBox="true"/>
            <p:nvPr/>
          </p:nvSpPr>
          <p:spPr>
            <a:xfrm>
              <a:off x="114300" y="-38100"/>
              <a:ext cx="618133" cy="600792"/>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0">
            <a:off x="771734" y="8336924"/>
            <a:ext cx="6975266" cy="880627"/>
          </a:xfrm>
          <a:custGeom>
            <a:avLst/>
            <a:gdLst/>
            <a:ahLst/>
            <a:cxnLst/>
            <a:rect r="r" b="b" t="t" l="l"/>
            <a:pathLst>
              <a:path h="880627" w="6975266">
                <a:moveTo>
                  <a:pt x="0" y="0"/>
                </a:moveTo>
                <a:lnTo>
                  <a:pt x="6975266" y="0"/>
                </a:lnTo>
                <a:lnTo>
                  <a:pt x="6975266" y="880627"/>
                </a:lnTo>
                <a:lnTo>
                  <a:pt x="0" y="8806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481171" y="1505175"/>
            <a:ext cx="10086031" cy="7642428"/>
            <a:chOff x="0" y="0"/>
            <a:chExt cx="617700" cy="468046"/>
          </a:xfrm>
        </p:grpSpPr>
        <p:sp>
          <p:nvSpPr>
            <p:cNvPr name="Freeform 11" id="11"/>
            <p:cNvSpPr/>
            <p:nvPr/>
          </p:nvSpPr>
          <p:spPr>
            <a:xfrm flipH="false" flipV="false" rot="0">
              <a:off x="0" y="0"/>
              <a:ext cx="617700" cy="468046"/>
            </a:xfrm>
            <a:custGeom>
              <a:avLst/>
              <a:gdLst/>
              <a:ahLst/>
              <a:cxnLst/>
              <a:rect r="r" b="b" t="t" l="l"/>
              <a:pathLst>
                <a:path h="468046" w="617700">
                  <a:moveTo>
                    <a:pt x="414500" y="0"/>
                  </a:moveTo>
                  <a:lnTo>
                    <a:pt x="0" y="0"/>
                  </a:lnTo>
                  <a:lnTo>
                    <a:pt x="203200" y="468046"/>
                  </a:lnTo>
                  <a:lnTo>
                    <a:pt x="617700" y="468046"/>
                  </a:lnTo>
                  <a:lnTo>
                    <a:pt x="414500" y="0"/>
                  </a:lnTo>
                  <a:close/>
                </a:path>
              </a:pathLst>
            </a:custGeom>
            <a:blipFill>
              <a:blip r:embed="rId5"/>
              <a:stretch>
                <a:fillRect l="-209" t="0" r="-21026" b="0"/>
              </a:stretch>
            </a:blipFill>
            <a:ln w="142875" cap="sq">
              <a:solidFill>
                <a:srgbClr val="FFFFFF"/>
              </a:solidFill>
              <a:prstDash val="solid"/>
              <a:miter/>
            </a:ln>
          </p:spPr>
        </p:sp>
      </p:grpSp>
      <p:grpSp>
        <p:nvGrpSpPr>
          <p:cNvPr name="Group 12" id="12"/>
          <p:cNvGrpSpPr/>
          <p:nvPr/>
        </p:nvGrpSpPr>
        <p:grpSpPr>
          <a:xfrm rot="0">
            <a:off x="14564053" y="-1477201"/>
            <a:ext cx="5390494" cy="2982376"/>
            <a:chOff x="0" y="0"/>
            <a:chExt cx="7187325" cy="3976501"/>
          </a:xfrm>
        </p:grpSpPr>
        <p:grpSp>
          <p:nvGrpSpPr>
            <p:cNvPr name="Group 13" id="13"/>
            <p:cNvGrpSpPr/>
            <p:nvPr/>
          </p:nvGrpSpPr>
          <p:grpSpPr>
            <a:xfrm rot="-10800000">
              <a:off x="0" y="0"/>
              <a:ext cx="7187325" cy="3262226"/>
              <a:chOff x="0" y="0"/>
              <a:chExt cx="1239720" cy="562692"/>
            </a:xfrm>
          </p:grpSpPr>
          <p:sp>
            <p:nvSpPr>
              <p:cNvPr name="Freeform 14" id="14"/>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545454"/>
              </a:solidFill>
            </p:spPr>
          </p:sp>
          <p:sp>
            <p:nvSpPr>
              <p:cNvPr name="TextBox 15" id="15"/>
              <p:cNvSpPr txBox="true"/>
              <p:nvPr/>
            </p:nvSpPr>
            <p:spPr>
              <a:xfrm>
                <a:off x="114300" y="-38100"/>
                <a:ext cx="1011120" cy="600792"/>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10800000">
              <a:off x="2511062" y="2547952"/>
              <a:ext cx="3673400" cy="1428550"/>
              <a:chOff x="0" y="0"/>
              <a:chExt cx="1643297" cy="639062"/>
            </a:xfrm>
          </p:grpSpPr>
          <p:sp>
            <p:nvSpPr>
              <p:cNvPr name="Freeform 17" id="17"/>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263F6B"/>
              </a:solidFill>
              <a:ln w="57150" cap="sq">
                <a:solidFill>
                  <a:srgbClr val="FFFFFF"/>
                </a:solidFill>
                <a:prstDash val="solid"/>
                <a:miter/>
              </a:ln>
            </p:spPr>
          </p:sp>
          <p:sp>
            <p:nvSpPr>
              <p:cNvPr name="TextBox 18" id="18"/>
              <p:cNvSpPr txBox="true"/>
              <p:nvPr/>
            </p:nvSpPr>
            <p:spPr>
              <a:xfrm>
                <a:off x="114300" y="-38100"/>
                <a:ext cx="1414697" cy="677162"/>
              </a:xfrm>
              <a:prstGeom prst="rect">
                <a:avLst/>
              </a:prstGeom>
            </p:spPr>
            <p:txBody>
              <a:bodyPr anchor="ctr" rtlCol="false" tIns="50800" lIns="50800" bIns="50800" rIns="50800"/>
              <a:lstStyle/>
              <a:p>
                <a:pPr algn="ctr">
                  <a:lnSpc>
                    <a:spcPts val="3499"/>
                  </a:lnSpc>
                </a:pPr>
              </a:p>
            </p:txBody>
          </p:sp>
        </p:grpSp>
      </p:grpSp>
      <p:sp>
        <p:nvSpPr>
          <p:cNvPr name="Freeform 19" id="19"/>
          <p:cNvSpPr/>
          <p:nvPr/>
        </p:nvSpPr>
        <p:spPr>
          <a:xfrm flipH="false" flipV="false" rot="0">
            <a:off x="8216900" y="10018463"/>
            <a:ext cx="10873692" cy="1293159"/>
          </a:xfrm>
          <a:custGeom>
            <a:avLst/>
            <a:gdLst/>
            <a:ahLst/>
            <a:cxnLst/>
            <a:rect r="r" b="b" t="t" l="l"/>
            <a:pathLst>
              <a:path h="1293159" w="10873692">
                <a:moveTo>
                  <a:pt x="0" y="0"/>
                </a:moveTo>
                <a:lnTo>
                  <a:pt x="10873692" y="0"/>
                </a:lnTo>
                <a:lnTo>
                  <a:pt x="10873692" y="1293159"/>
                </a:lnTo>
                <a:lnTo>
                  <a:pt x="0" y="1293159"/>
                </a:lnTo>
                <a:lnTo>
                  <a:pt x="0" y="0"/>
                </a:lnTo>
                <a:close/>
              </a:path>
            </a:pathLst>
          </a:custGeom>
          <a:blipFill>
            <a:blip r:embed="rId6">
              <a:extLst>
                <a:ext uri="{96DAC541-7B7A-43D3-8B79-37D633B846F1}">
                  <asvg:svgBlip xmlns:asvg="http://schemas.microsoft.com/office/drawing/2016/SVG/main" r:embed="rId7"/>
                </a:ext>
              </a:extLst>
            </a:blip>
            <a:stretch>
              <a:fillRect l="0" t="-561128" r="0" b="0"/>
            </a:stretch>
          </a:blipFill>
        </p:spPr>
      </p:sp>
      <p:sp>
        <p:nvSpPr>
          <p:cNvPr name="Freeform 20" id="20"/>
          <p:cNvSpPr/>
          <p:nvPr/>
        </p:nvSpPr>
        <p:spPr>
          <a:xfrm flipH="true" flipV="false" rot="0">
            <a:off x="17043400" y="8777238"/>
            <a:ext cx="1752990" cy="1509762"/>
          </a:xfrm>
          <a:custGeom>
            <a:avLst/>
            <a:gdLst/>
            <a:ahLst/>
            <a:cxnLst/>
            <a:rect r="r" b="b" t="t" l="l"/>
            <a:pathLst>
              <a:path h="1509762" w="1752990">
                <a:moveTo>
                  <a:pt x="1752990" y="0"/>
                </a:moveTo>
                <a:lnTo>
                  <a:pt x="0" y="0"/>
                </a:lnTo>
                <a:lnTo>
                  <a:pt x="0" y="1509762"/>
                </a:lnTo>
                <a:lnTo>
                  <a:pt x="1752990" y="1509762"/>
                </a:lnTo>
                <a:lnTo>
                  <a:pt x="175299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5400000">
            <a:off x="17201961" y="7533472"/>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10">
              <a:extLst>
                <a:ext uri="{96DAC541-7B7A-43D3-8B79-37D633B846F1}">
                  <asvg:svgBlip xmlns:asvg="http://schemas.microsoft.com/office/drawing/2016/SVG/main" r:embed="rId11"/>
                </a:ext>
              </a:extLst>
            </a:blip>
            <a:stretch>
              <a:fillRect l="0" t="-23484" r="0" b="0"/>
            </a:stretch>
          </a:blipFill>
        </p:spPr>
      </p:sp>
      <p:sp>
        <p:nvSpPr>
          <p:cNvPr name="Freeform 22" id="22"/>
          <p:cNvSpPr/>
          <p:nvPr/>
        </p:nvSpPr>
        <p:spPr>
          <a:xfrm flipH="false" flipV="false" rot="0">
            <a:off x="5449810" y="6858000"/>
            <a:ext cx="885980" cy="536756"/>
          </a:xfrm>
          <a:custGeom>
            <a:avLst/>
            <a:gdLst/>
            <a:ahLst/>
            <a:cxnLst/>
            <a:rect r="r" b="b" t="t" l="l"/>
            <a:pathLst>
              <a:path h="536756" w="885980">
                <a:moveTo>
                  <a:pt x="0" y="0"/>
                </a:moveTo>
                <a:lnTo>
                  <a:pt x="885980" y="0"/>
                </a:lnTo>
                <a:lnTo>
                  <a:pt x="885980" y="536756"/>
                </a:lnTo>
                <a:lnTo>
                  <a:pt x="0" y="53675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17919895" y="9853727"/>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4" id="24"/>
          <p:cNvSpPr txBox="true"/>
          <p:nvPr/>
        </p:nvSpPr>
        <p:spPr>
          <a:xfrm rot="0">
            <a:off x="6664013" y="1476600"/>
            <a:ext cx="11083510" cy="970280"/>
          </a:xfrm>
          <a:prstGeom prst="rect">
            <a:avLst/>
          </a:prstGeom>
        </p:spPr>
        <p:txBody>
          <a:bodyPr anchor="t" rtlCol="false" tIns="0" lIns="0" bIns="0" rIns="0">
            <a:spAutoFit/>
          </a:bodyPr>
          <a:lstStyle/>
          <a:p>
            <a:pPr algn="l">
              <a:lnSpc>
                <a:spcPts val="7750"/>
              </a:lnSpc>
            </a:pPr>
            <a:r>
              <a:rPr lang="en-US" b="true" sz="6200" i="true" spc="-365">
                <a:solidFill>
                  <a:srgbClr val="000000"/>
                </a:solidFill>
                <a:latin typeface="Montserrat Ultra-Bold Italics"/>
                <a:ea typeface="Montserrat Ultra-Bold Italics"/>
                <a:cs typeface="Montserrat Ultra-Bold Italics"/>
                <a:sym typeface="Montserrat Ultra-Bold Italics"/>
              </a:rPr>
              <a:t>COMPANY BACKGROUND</a:t>
            </a:r>
          </a:p>
        </p:txBody>
      </p:sp>
      <p:sp>
        <p:nvSpPr>
          <p:cNvPr name="TextBox 25" id="25"/>
          <p:cNvSpPr txBox="true"/>
          <p:nvPr/>
        </p:nvSpPr>
        <p:spPr>
          <a:xfrm rot="0">
            <a:off x="8216900" y="2934361"/>
            <a:ext cx="9369425" cy="5848350"/>
          </a:xfrm>
          <a:prstGeom prst="rect">
            <a:avLst/>
          </a:prstGeom>
        </p:spPr>
        <p:txBody>
          <a:bodyPr anchor="t" rtlCol="false" tIns="0" lIns="0" bIns="0" rIns="0">
            <a:spAutoFit/>
          </a:bodyPr>
          <a:lstStyle/>
          <a:p>
            <a:pPr algn="l">
              <a:lnSpc>
                <a:spcPts val="4200"/>
              </a:lnSpc>
            </a:pPr>
            <a:r>
              <a:rPr lang="en-US" sz="3000" spc="60" b="true">
                <a:solidFill>
                  <a:srgbClr val="000000"/>
                </a:solidFill>
                <a:latin typeface="Montserrat Medium"/>
                <a:ea typeface="Montserrat Medium"/>
                <a:cs typeface="Montserrat Medium"/>
                <a:sym typeface="Montserrat Medium"/>
              </a:rPr>
              <a:t>FPT Software is a global technology solutions provider, headquartered in Vietnam. </a:t>
            </a:r>
          </a:p>
          <a:p>
            <a:pPr algn="l">
              <a:lnSpc>
                <a:spcPts val="4200"/>
              </a:lnSpc>
            </a:pPr>
          </a:p>
          <a:p>
            <a:pPr algn="l">
              <a:lnSpc>
                <a:spcPts val="4200"/>
              </a:lnSpc>
            </a:pPr>
            <a:r>
              <a:rPr lang="en-US" b="true" sz="3000" spc="60">
                <a:solidFill>
                  <a:srgbClr val="000000"/>
                </a:solidFill>
                <a:latin typeface="Montserrat Medium"/>
                <a:ea typeface="Montserrat Medium"/>
                <a:cs typeface="Montserrat Medium"/>
                <a:sym typeface="Montserrat Medium"/>
              </a:rPr>
              <a:t>As a pioneer in digital transformation, FPT Software delivers world-class services in Smart factory, Digital platforms, RPA, AI, IoT, Cloud, AR/VR, BPO, and more with strict compliance to global standards.</a:t>
            </a:r>
          </a:p>
          <a:p>
            <a:pPr algn="l">
              <a:lnSpc>
                <a:spcPts val="4200"/>
              </a:lnSpc>
            </a:pPr>
          </a:p>
          <a:p>
            <a:pPr algn="l">
              <a:lnSpc>
                <a:spcPts val="4200"/>
              </a:lnSpc>
            </a:pPr>
            <a:r>
              <a:rPr lang="en-US" b="true" sz="3000" spc="60">
                <a:solidFill>
                  <a:srgbClr val="000000"/>
                </a:solidFill>
                <a:latin typeface="Montserrat Medium"/>
                <a:ea typeface="Montserrat Medium"/>
                <a:cs typeface="Montserrat Medium"/>
                <a:sym typeface="Montserrat Medium"/>
              </a:rPr>
              <a:t>FPT Software is currently using SAP 4/HANA Sales and Distribution.</a:t>
            </a:r>
          </a:p>
        </p:txBody>
      </p:sp>
      <p:sp>
        <p:nvSpPr>
          <p:cNvPr name="Freeform 26" id="26"/>
          <p:cNvSpPr/>
          <p:nvPr/>
        </p:nvSpPr>
        <p:spPr>
          <a:xfrm flipH="false" flipV="false" rot="0">
            <a:off x="772021" y="465685"/>
            <a:ext cx="1674514" cy="653061"/>
          </a:xfrm>
          <a:custGeom>
            <a:avLst/>
            <a:gdLst/>
            <a:ahLst/>
            <a:cxnLst/>
            <a:rect r="r" b="b" t="t" l="l"/>
            <a:pathLst>
              <a:path h="653061" w="1674514">
                <a:moveTo>
                  <a:pt x="0" y="0"/>
                </a:moveTo>
                <a:lnTo>
                  <a:pt x="1674515" y="0"/>
                </a:lnTo>
                <a:lnTo>
                  <a:pt x="1674515" y="653061"/>
                </a:lnTo>
                <a:lnTo>
                  <a:pt x="0" y="653061"/>
                </a:lnTo>
                <a:lnTo>
                  <a:pt x="0" y="0"/>
                </a:lnTo>
                <a:close/>
              </a:path>
            </a:pathLst>
          </a:custGeom>
          <a:blipFill>
            <a:blip r:embed="rId16"/>
            <a:stretch>
              <a:fillRect l="0" t="0" r="0" b="0"/>
            </a:stretch>
          </a:blipFill>
        </p:spPr>
      </p:sp>
      <p:grpSp>
        <p:nvGrpSpPr>
          <p:cNvPr name="Group 27" id="27"/>
          <p:cNvGrpSpPr/>
          <p:nvPr/>
        </p:nvGrpSpPr>
        <p:grpSpPr>
          <a:xfrm rot="0">
            <a:off x="17122519" y="9355196"/>
            <a:ext cx="820278" cy="704927"/>
            <a:chOff x="0" y="0"/>
            <a:chExt cx="812800" cy="698500"/>
          </a:xfrm>
        </p:grpSpPr>
        <p:sp>
          <p:nvSpPr>
            <p:cNvPr name="Freeform 28" id="2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82953"/>
            </a:solidFill>
            <a:ln w="9525" cap="sq">
              <a:solidFill>
                <a:srgbClr val="FFFFFF"/>
              </a:solidFill>
              <a:prstDash val="solid"/>
              <a:miter/>
            </a:ln>
          </p:spPr>
        </p:sp>
        <p:sp>
          <p:nvSpPr>
            <p:cNvPr name="TextBox 29" id="29"/>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FFFFFF"/>
                  </a:solidFill>
                  <a:latin typeface="Montserrat Light"/>
                  <a:ea typeface="Montserrat Light"/>
                  <a:cs typeface="Montserrat Light"/>
                  <a:sym typeface="Montserrat Light"/>
                </a:rPr>
                <a:t>2</a:t>
              </a:r>
            </a:p>
          </p:txBody>
        </p:sp>
      </p:gr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244600" y="3654097"/>
            <a:ext cx="7952138" cy="1968193"/>
            <a:chOff x="0" y="0"/>
            <a:chExt cx="2094390" cy="518372"/>
          </a:xfrm>
        </p:grpSpPr>
        <p:sp>
          <p:nvSpPr>
            <p:cNvPr name="Freeform 3" id="3"/>
            <p:cNvSpPr/>
            <p:nvPr/>
          </p:nvSpPr>
          <p:spPr>
            <a:xfrm flipH="false" flipV="false" rot="0">
              <a:off x="0" y="0"/>
              <a:ext cx="2094390" cy="518372"/>
            </a:xfrm>
            <a:custGeom>
              <a:avLst/>
              <a:gdLst/>
              <a:ahLst/>
              <a:cxnLst/>
              <a:rect r="r" b="b" t="t" l="l"/>
              <a:pathLst>
                <a:path h="518372" w="2094390">
                  <a:moveTo>
                    <a:pt x="0" y="0"/>
                  </a:moveTo>
                  <a:lnTo>
                    <a:pt x="2094390" y="0"/>
                  </a:lnTo>
                  <a:lnTo>
                    <a:pt x="2094390" y="518372"/>
                  </a:lnTo>
                  <a:lnTo>
                    <a:pt x="0" y="518372"/>
                  </a:lnTo>
                  <a:close/>
                </a:path>
              </a:pathLst>
            </a:custGeom>
            <a:solidFill>
              <a:srgbClr val="082953"/>
            </a:solidFill>
          </p:spPr>
        </p:sp>
        <p:sp>
          <p:nvSpPr>
            <p:cNvPr name="TextBox 4" id="4"/>
            <p:cNvSpPr txBox="true"/>
            <p:nvPr/>
          </p:nvSpPr>
          <p:spPr>
            <a:xfrm>
              <a:off x="0" y="-38100"/>
              <a:ext cx="2094390" cy="556472"/>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8985696" y="3654097"/>
            <a:ext cx="8046924" cy="1920034"/>
            <a:chOff x="0" y="0"/>
            <a:chExt cx="2119355" cy="505688"/>
          </a:xfrm>
        </p:grpSpPr>
        <p:sp>
          <p:nvSpPr>
            <p:cNvPr name="Freeform 6" id="6"/>
            <p:cNvSpPr/>
            <p:nvPr/>
          </p:nvSpPr>
          <p:spPr>
            <a:xfrm flipH="false" flipV="false" rot="0">
              <a:off x="0" y="0"/>
              <a:ext cx="2119355" cy="505688"/>
            </a:xfrm>
            <a:custGeom>
              <a:avLst/>
              <a:gdLst/>
              <a:ahLst/>
              <a:cxnLst/>
              <a:rect r="r" b="b" t="t" l="l"/>
              <a:pathLst>
                <a:path h="505688" w="2119355">
                  <a:moveTo>
                    <a:pt x="0" y="0"/>
                  </a:moveTo>
                  <a:lnTo>
                    <a:pt x="2119355" y="0"/>
                  </a:lnTo>
                  <a:lnTo>
                    <a:pt x="2119355" y="505688"/>
                  </a:lnTo>
                  <a:lnTo>
                    <a:pt x="0" y="505688"/>
                  </a:lnTo>
                  <a:close/>
                </a:path>
              </a:pathLst>
            </a:custGeom>
            <a:solidFill>
              <a:srgbClr val="545454"/>
            </a:solidFill>
          </p:spPr>
        </p:sp>
        <p:sp>
          <p:nvSpPr>
            <p:cNvPr name="TextBox 7" id="7"/>
            <p:cNvSpPr txBox="true"/>
            <p:nvPr/>
          </p:nvSpPr>
          <p:spPr>
            <a:xfrm>
              <a:off x="0" y="-38100"/>
              <a:ext cx="2119355" cy="543788"/>
            </a:xfrm>
            <a:prstGeom prst="rect">
              <a:avLst/>
            </a:prstGeom>
          </p:spPr>
          <p:txBody>
            <a:bodyPr anchor="ctr" rtlCol="false" tIns="50800" lIns="50800" bIns="50800" rIns="50800"/>
            <a:lstStyle/>
            <a:p>
              <a:pPr algn="ctr">
                <a:lnSpc>
                  <a:spcPts val="3499"/>
                </a:lnSpc>
              </a:pPr>
            </a:p>
          </p:txBody>
        </p:sp>
      </p:grpSp>
      <p:sp>
        <p:nvSpPr>
          <p:cNvPr name="Freeform 8" id="8"/>
          <p:cNvSpPr/>
          <p:nvPr/>
        </p:nvSpPr>
        <p:spPr>
          <a:xfrm flipH="false" flipV="false" rot="5400000">
            <a:off x="1738114" y="6863286"/>
            <a:ext cx="1331727" cy="2750556"/>
          </a:xfrm>
          <a:custGeom>
            <a:avLst/>
            <a:gdLst/>
            <a:ahLst/>
            <a:cxnLst/>
            <a:rect r="r" b="b" t="t" l="l"/>
            <a:pathLst>
              <a:path h="2750556" w="1331727">
                <a:moveTo>
                  <a:pt x="0" y="0"/>
                </a:moveTo>
                <a:lnTo>
                  <a:pt x="1331728" y="0"/>
                </a:lnTo>
                <a:lnTo>
                  <a:pt x="1331728" y="2750555"/>
                </a:lnTo>
                <a:lnTo>
                  <a:pt x="0" y="2750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244600" y="6936740"/>
            <a:ext cx="7952138" cy="1764124"/>
            <a:chOff x="0" y="0"/>
            <a:chExt cx="2094390" cy="464625"/>
          </a:xfrm>
        </p:grpSpPr>
        <p:sp>
          <p:nvSpPr>
            <p:cNvPr name="Freeform 10" id="10"/>
            <p:cNvSpPr/>
            <p:nvPr/>
          </p:nvSpPr>
          <p:spPr>
            <a:xfrm flipH="false" flipV="false" rot="0">
              <a:off x="0" y="0"/>
              <a:ext cx="2094390" cy="464625"/>
            </a:xfrm>
            <a:custGeom>
              <a:avLst/>
              <a:gdLst/>
              <a:ahLst/>
              <a:cxnLst/>
              <a:rect r="r" b="b" t="t" l="l"/>
              <a:pathLst>
                <a:path h="464625" w="2094390">
                  <a:moveTo>
                    <a:pt x="0" y="0"/>
                  </a:moveTo>
                  <a:lnTo>
                    <a:pt x="2094390" y="0"/>
                  </a:lnTo>
                  <a:lnTo>
                    <a:pt x="2094390" y="464625"/>
                  </a:lnTo>
                  <a:lnTo>
                    <a:pt x="0" y="464625"/>
                  </a:lnTo>
                  <a:close/>
                </a:path>
              </a:pathLst>
            </a:custGeom>
            <a:solidFill>
              <a:srgbClr val="082953"/>
            </a:solidFill>
          </p:spPr>
        </p:sp>
        <p:sp>
          <p:nvSpPr>
            <p:cNvPr name="TextBox 11" id="11"/>
            <p:cNvSpPr txBox="true"/>
            <p:nvPr/>
          </p:nvSpPr>
          <p:spPr>
            <a:xfrm>
              <a:off x="0" y="-38100"/>
              <a:ext cx="2094390" cy="502725"/>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0">
            <a:off x="8985696" y="6936740"/>
            <a:ext cx="8046924" cy="1764124"/>
            <a:chOff x="0" y="0"/>
            <a:chExt cx="2119355" cy="464625"/>
          </a:xfrm>
        </p:grpSpPr>
        <p:sp>
          <p:nvSpPr>
            <p:cNvPr name="Freeform 13" id="13"/>
            <p:cNvSpPr/>
            <p:nvPr/>
          </p:nvSpPr>
          <p:spPr>
            <a:xfrm flipH="false" flipV="false" rot="0">
              <a:off x="0" y="0"/>
              <a:ext cx="2119355" cy="464625"/>
            </a:xfrm>
            <a:custGeom>
              <a:avLst/>
              <a:gdLst/>
              <a:ahLst/>
              <a:cxnLst/>
              <a:rect r="r" b="b" t="t" l="l"/>
              <a:pathLst>
                <a:path h="464625" w="2119355">
                  <a:moveTo>
                    <a:pt x="0" y="0"/>
                  </a:moveTo>
                  <a:lnTo>
                    <a:pt x="2119355" y="0"/>
                  </a:lnTo>
                  <a:lnTo>
                    <a:pt x="2119355" y="464625"/>
                  </a:lnTo>
                  <a:lnTo>
                    <a:pt x="0" y="464625"/>
                  </a:lnTo>
                  <a:close/>
                </a:path>
              </a:pathLst>
            </a:custGeom>
            <a:solidFill>
              <a:srgbClr val="545454"/>
            </a:solidFill>
          </p:spPr>
        </p:sp>
        <p:sp>
          <p:nvSpPr>
            <p:cNvPr name="TextBox 14" id="14"/>
            <p:cNvSpPr txBox="true"/>
            <p:nvPr/>
          </p:nvSpPr>
          <p:spPr>
            <a:xfrm>
              <a:off x="0" y="-38100"/>
              <a:ext cx="2119355" cy="502725"/>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0">
            <a:off x="5869785" y="2869229"/>
            <a:ext cx="6548430" cy="7108201"/>
          </a:xfrm>
          <a:custGeom>
            <a:avLst/>
            <a:gdLst/>
            <a:ahLst/>
            <a:cxnLst/>
            <a:rect r="r" b="b" t="t" l="l"/>
            <a:pathLst>
              <a:path h="7108201" w="6548430">
                <a:moveTo>
                  <a:pt x="0" y="0"/>
                </a:moveTo>
                <a:lnTo>
                  <a:pt x="6548430" y="0"/>
                </a:lnTo>
                <a:lnTo>
                  <a:pt x="6548430" y="7108201"/>
                </a:lnTo>
                <a:lnTo>
                  <a:pt x="0" y="71082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10800000">
            <a:off x="14178808" y="-1362592"/>
            <a:ext cx="5119583" cy="2446670"/>
            <a:chOff x="0" y="0"/>
            <a:chExt cx="1177416" cy="562692"/>
          </a:xfrm>
        </p:grpSpPr>
        <p:sp>
          <p:nvSpPr>
            <p:cNvPr name="Freeform 17" id="1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082953"/>
            </a:solidFill>
          </p:spPr>
        </p:sp>
        <p:sp>
          <p:nvSpPr>
            <p:cNvPr name="TextBox 18" id="18"/>
            <p:cNvSpPr txBox="true"/>
            <p:nvPr/>
          </p:nvSpPr>
          <p:spPr>
            <a:xfrm>
              <a:off x="114300" y="-38100"/>
              <a:ext cx="948816" cy="600792"/>
            </a:xfrm>
            <a:prstGeom prst="rect">
              <a:avLst/>
            </a:prstGeom>
          </p:spPr>
          <p:txBody>
            <a:bodyPr anchor="ctr" rtlCol="false" tIns="50800" lIns="50800" bIns="50800" rIns="50800"/>
            <a:lstStyle/>
            <a:p>
              <a:pPr algn="ctr">
                <a:lnSpc>
                  <a:spcPts val="3499"/>
                </a:lnSpc>
              </a:pPr>
            </a:p>
          </p:txBody>
        </p:sp>
      </p:grpSp>
      <p:grpSp>
        <p:nvGrpSpPr>
          <p:cNvPr name="Group 19" id="19"/>
          <p:cNvGrpSpPr/>
          <p:nvPr/>
        </p:nvGrpSpPr>
        <p:grpSpPr>
          <a:xfrm rot="-10800000">
            <a:off x="11425117" y="-624938"/>
            <a:ext cx="5726233" cy="1198000"/>
            <a:chOff x="0" y="0"/>
            <a:chExt cx="3054608" cy="639062"/>
          </a:xfrm>
        </p:grpSpPr>
        <p:sp>
          <p:nvSpPr>
            <p:cNvPr name="Freeform 20" id="2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545454"/>
            </a:solidFill>
            <a:ln w="57150" cap="sq">
              <a:solidFill>
                <a:srgbClr val="FFFFFF"/>
              </a:solidFill>
              <a:prstDash val="solid"/>
              <a:miter/>
            </a:ln>
          </p:spPr>
        </p:sp>
        <p:sp>
          <p:nvSpPr>
            <p:cNvPr name="TextBox 21" id="21"/>
            <p:cNvSpPr txBox="true"/>
            <p:nvPr/>
          </p:nvSpPr>
          <p:spPr>
            <a:xfrm>
              <a:off x="114300" y="-38100"/>
              <a:ext cx="2826008" cy="677162"/>
            </a:xfrm>
            <a:prstGeom prst="rect">
              <a:avLst/>
            </a:prstGeom>
          </p:spPr>
          <p:txBody>
            <a:bodyPr anchor="ctr" rtlCol="false" tIns="50800" lIns="50800" bIns="50800" rIns="50800"/>
            <a:lstStyle/>
            <a:p>
              <a:pPr algn="ctr">
                <a:lnSpc>
                  <a:spcPts val="3499"/>
                </a:lnSpc>
              </a:pPr>
            </a:p>
          </p:txBody>
        </p:sp>
      </p:grpSp>
      <p:grpSp>
        <p:nvGrpSpPr>
          <p:cNvPr name="Group 22" id="22"/>
          <p:cNvGrpSpPr/>
          <p:nvPr/>
        </p:nvGrpSpPr>
        <p:grpSpPr>
          <a:xfrm rot="0">
            <a:off x="6441679" y="3094208"/>
            <a:ext cx="5404642" cy="6289038"/>
            <a:chOff x="0" y="0"/>
            <a:chExt cx="698500" cy="812800"/>
          </a:xfrm>
        </p:grpSpPr>
        <p:sp>
          <p:nvSpPr>
            <p:cNvPr name="Freeform 23" id="2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6"/>
              <a:stretch>
                <a:fillRect l="-43828" t="0" r="-63040" b="0"/>
              </a:stretch>
            </a:blipFill>
            <a:ln w="142875" cap="sq">
              <a:solidFill>
                <a:srgbClr val="FFFFFF"/>
              </a:solidFill>
              <a:prstDash val="solid"/>
              <a:miter/>
            </a:ln>
          </p:spPr>
        </p:sp>
      </p:grpSp>
      <p:sp>
        <p:nvSpPr>
          <p:cNvPr name="Freeform 24" id="24"/>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7">
              <a:extLst>
                <a:ext uri="{96DAC541-7B7A-43D3-8B79-37D633B846F1}">
                  <asvg:svgBlip xmlns:asvg="http://schemas.microsoft.com/office/drawing/2016/SVG/main" r:embed="rId8"/>
                </a:ext>
              </a:extLst>
            </a:blip>
            <a:stretch>
              <a:fillRect l="0" t="-23484" r="0" b="0"/>
            </a:stretch>
          </a:blipFill>
        </p:spPr>
      </p:sp>
      <p:sp>
        <p:nvSpPr>
          <p:cNvPr name="Freeform 25" id="25"/>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11">
              <a:extLst>
                <a:ext uri="{96DAC541-7B7A-43D3-8B79-37D633B846F1}">
                  <asvg:svgBlip xmlns:asvg="http://schemas.microsoft.com/office/drawing/2016/SVG/main" r:embed="rId12"/>
                </a:ext>
              </a:extLst>
            </a:blip>
            <a:stretch>
              <a:fillRect l="0" t="-483256" r="0" b="0"/>
            </a:stretch>
          </a:blipFill>
        </p:spPr>
      </p:sp>
      <p:sp>
        <p:nvSpPr>
          <p:cNvPr name="Freeform 27" id="27"/>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8" id="28"/>
          <p:cNvSpPr/>
          <p:nvPr/>
        </p:nvSpPr>
        <p:spPr>
          <a:xfrm flipH="false" flipV="false" rot="0">
            <a:off x="772021" y="465685"/>
            <a:ext cx="1674514" cy="653061"/>
          </a:xfrm>
          <a:custGeom>
            <a:avLst/>
            <a:gdLst/>
            <a:ahLst/>
            <a:cxnLst/>
            <a:rect r="r" b="b" t="t" l="l"/>
            <a:pathLst>
              <a:path h="653061" w="1674514">
                <a:moveTo>
                  <a:pt x="0" y="0"/>
                </a:moveTo>
                <a:lnTo>
                  <a:pt x="1674515" y="0"/>
                </a:lnTo>
                <a:lnTo>
                  <a:pt x="1674515" y="653061"/>
                </a:lnTo>
                <a:lnTo>
                  <a:pt x="0" y="653061"/>
                </a:lnTo>
                <a:lnTo>
                  <a:pt x="0" y="0"/>
                </a:lnTo>
                <a:close/>
              </a:path>
            </a:pathLst>
          </a:custGeom>
          <a:blipFill>
            <a:blip r:embed="rId15"/>
            <a:stretch>
              <a:fillRect l="0" t="0" r="0" b="0"/>
            </a:stretch>
          </a:blipFill>
        </p:spPr>
      </p:sp>
      <p:grpSp>
        <p:nvGrpSpPr>
          <p:cNvPr name="Group 29" id="29"/>
          <p:cNvGrpSpPr/>
          <p:nvPr/>
        </p:nvGrpSpPr>
        <p:grpSpPr>
          <a:xfrm rot="0">
            <a:off x="17122519" y="9355196"/>
            <a:ext cx="820278" cy="704927"/>
            <a:chOff x="0" y="0"/>
            <a:chExt cx="812800" cy="698500"/>
          </a:xfrm>
        </p:grpSpPr>
        <p:sp>
          <p:nvSpPr>
            <p:cNvPr name="Freeform 30" id="3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82953"/>
            </a:solidFill>
            <a:ln w="9525" cap="sq">
              <a:solidFill>
                <a:srgbClr val="FFFFFF"/>
              </a:solidFill>
              <a:prstDash val="solid"/>
              <a:miter/>
            </a:ln>
          </p:spPr>
        </p:sp>
        <p:sp>
          <p:nvSpPr>
            <p:cNvPr name="TextBox 31" id="31"/>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FFFFFF"/>
                  </a:solidFill>
                  <a:latin typeface="Montserrat Light"/>
                  <a:ea typeface="Montserrat Light"/>
                  <a:cs typeface="Montserrat Light"/>
                  <a:sym typeface="Montserrat Light"/>
                </a:rPr>
                <a:t>3</a:t>
              </a:r>
            </a:p>
          </p:txBody>
        </p:sp>
      </p:grpSp>
      <p:sp>
        <p:nvSpPr>
          <p:cNvPr name="TextBox 32" id="32"/>
          <p:cNvSpPr txBox="true"/>
          <p:nvPr/>
        </p:nvSpPr>
        <p:spPr>
          <a:xfrm rot="0">
            <a:off x="12600607" y="7266460"/>
            <a:ext cx="4137993" cy="1019175"/>
          </a:xfrm>
          <a:prstGeom prst="rect">
            <a:avLst/>
          </a:prstGeom>
        </p:spPr>
        <p:txBody>
          <a:bodyPr anchor="t" rtlCol="false" tIns="0" lIns="0" bIns="0" rIns="0">
            <a:spAutoFit/>
          </a:bodyPr>
          <a:lstStyle/>
          <a:p>
            <a:pPr algn="ctr">
              <a:lnSpc>
                <a:spcPts val="4199"/>
              </a:lnSpc>
            </a:pPr>
            <a:r>
              <a:rPr lang="en-US" b="true" sz="2999" spc="59">
                <a:solidFill>
                  <a:srgbClr val="FFFFFF"/>
                </a:solidFill>
                <a:latin typeface="Montserrat Semi-Bold"/>
                <a:ea typeface="Montserrat Semi-Bold"/>
                <a:cs typeface="Montserrat Semi-Bold"/>
                <a:sym typeface="Montserrat Semi-Bold"/>
              </a:rPr>
              <a:t>Delayed Error Identification</a:t>
            </a:r>
          </a:p>
        </p:txBody>
      </p:sp>
      <p:sp>
        <p:nvSpPr>
          <p:cNvPr name="TextBox 33" id="33"/>
          <p:cNvSpPr txBox="true"/>
          <p:nvPr/>
        </p:nvSpPr>
        <p:spPr>
          <a:xfrm rot="0">
            <a:off x="1732289" y="7266460"/>
            <a:ext cx="3757232" cy="1019175"/>
          </a:xfrm>
          <a:prstGeom prst="rect">
            <a:avLst/>
          </a:prstGeom>
        </p:spPr>
        <p:txBody>
          <a:bodyPr anchor="t" rtlCol="false" tIns="0" lIns="0" bIns="0" rIns="0">
            <a:spAutoFit/>
          </a:bodyPr>
          <a:lstStyle/>
          <a:p>
            <a:pPr algn="ctr">
              <a:lnSpc>
                <a:spcPts val="4199"/>
              </a:lnSpc>
            </a:pPr>
            <a:r>
              <a:rPr lang="en-US" b="true" sz="2999" spc="59">
                <a:solidFill>
                  <a:srgbClr val="FFFFFF"/>
                </a:solidFill>
                <a:latin typeface="Montserrat Semi-Bold"/>
                <a:ea typeface="Montserrat Semi-Bold"/>
                <a:cs typeface="Montserrat Semi-Bold"/>
                <a:sym typeface="Montserrat Semi-Bold"/>
              </a:rPr>
              <a:t>Inconsistent Exchange Rate</a:t>
            </a:r>
          </a:p>
        </p:txBody>
      </p:sp>
      <p:sp>
        <p:nvSpPr>
          <p:cNvPr name="TextBox 34" id="34"/>
          <p:cNvSpPr txBox="true"/>
          <p:nvPr/>
        </p:nvSpPr>
        <p:spPr>
          <a:xfrm rot="0">
            <a:off x="12254501" y="3843013"/>
            <a:ext cx="4484099" cy="1543050"/>
          </a:xfrm>
          <a:prstGeom prst="rect">
            <a:avLst/>
          </a:prstGeom>
        </p:spPr>
        <p:txBody>
          <a:bodyPr anchor="t" rtlCol="false" tIns="0" lIns="0" bIns="0" rIns="0">
            <a:spAutoFit/>
          </a:bodyPr>
          <a:lstStyle/>
          <a:p>
            <a:pPr algn="ctr">
              <a:lnSpc>
                <a:spcPts val="4199"/>
              </a:lnSpc>
            </a:pPr>
            <a:r>
              <a:rPr lang="en-US" b="true" sz="2999" spc="59">
                <a:solidFill>
                  <a:srgbClr val="FFFFFF"/>
                </a:solidFill>
                <a:latin typeface="Montserrat Semi-Bold"/>
                <a:ea typeface="Montserrat Semi-Bold"/>
                <a:cs typeface="Montserrat Semi-Bold"/>
                <a:sym typeface="Montserrat Semi-Bold"/>
              </a:rPr>
              <a:t>No Real-Time Updates During Multi-Step Processes</a:t>
            </a:r>
          </a:p>
        </p:txBody>
      </p:sp>
      <p:sp>
        <p:nvSpPr>
          <p:cNvPr name="TextBox 35" id="35"/>
          <p:cNvSpPr txBox="true"/>
          <p:nvPr/>
        </p:nvSpPr>
        <p:spPr>
          <a:xfrm rot="0">
            <a:off x="1732289" y="3843013"/>
            <a:ext cx="3757232" cy="1543050"/>
          </a:xfrm>
          <a:prstGeom prst="rect">
            <a:avLst/>
          </a:prstGeom>
        </p:spPr>
        <p:txBody>
          <a:bodyPr anchor="t" rtlCol="false" tIns="0" lIns="0" bIns="0" rIns="0">
            <a:spAutoFit/>
          </a:bodyPr>
          <a:lstStyle/>
          <a:p>
            <a:pPr algn="ctr">
              <a:lnSpc>
                <a:spcPts val="4199"/>
              </a:lnSpc>
            </a:pPr>
            <a:r>
              <a:rPr lang="en-US" b="true" sz="2999" spc="59">
                <a:solidFill>
                  <a:srgbClr val="FFFFFF"/>
                </a:solidFill>
                <a:latin typeface="Montserrat Semi-Bold"/>
                <a:ea typeface="Montserrat Semi-Bold"/>
                <a:cs typeface="Montserrat Semi-Bold"/>
                <a:sym typeface="Montserrat Semi-Bold"/>
              </a:rPr>
              <a:t>Lack of Flexibility in Exchange Rate Adjustments</a:t>
            </a:r>
          </a:p>
        </p:txBody>
      </p:sp>
      <p:sp>
        <p:nvSpPr>
          <p:cNvPr name="TextBox 36" id="36"/>
          <p:cNvSpPr txBox="true"/>
          <p:nvPr/>
        </p:nvSpPr>
        <p:spPr>
          <a:xfrm rot="0">
            <a:off x="2035580" y="1607838"/>
            <a:ext cx="14216839" cy="970248"/>
          </a:xfrm>
          <a:prstGeom prst="rect">
            <a:avLst/>
          </a:prstGeom>
        </p:spPr>
        <p:txBody>
          <a:bodyPr anchor="t" rtlCol="false" tIns="0" lIns="0" bIns="0" rIns="0">
            <a:spAutoFit/>
          </a:bodyPr>
          <a:lstStyle/>
          <a:p>
            <a:pPr algn="l">
              <a:lnSpc>
                <a:spcPts val="7756"/>
              </a:lnSpc>
            </a:pPr>
            <a:r>
              <a:rPr lang="en-US" b="true" sz="6204" i="true" spc="-366">
                <a:solidFill>
                  <a:srgbClr val="000000"/>
                </a:solidFill>
                <a:latin typeface="Montserrat Ultra-Bold Italics"/>
                <a:ea typeface="Montserrat Ultra-Bold Italics"/>
                <a:cs typeface="Montserrat Ultra-Bold Italics"/>
                <a:sym typeface="Montserrat Ultra-Bold Italics"/>
              </a:rPr>
              <a:t>LIMITATIONS OF CURRENT PROCESS</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18444"/>
            </a:stretch>
          </a:blipFill>
        </p:spPr>
      </p:sp>
      <p:grpSp>
        <p:nvGrpSpPr>
          <p:cNvPr name="Group 3" id="3"/>
          <p:cNvGrpSpPr/>
          <p:nvPr/>
        </p:nvGrpSpPr>
        <p:grpSpPr>
          <a:xfrm rot="0">
            <a:off x="-169013" y="805068"/>
            <a:ext cx="18862294" cy="8270260"/>
            <a:chOff x="0" y="0"/>
            <a:chExt cx="4967847" cy="2178176"/>
          </a:xfrm>
        </p:grpSpPr>
        <p:sp>
          <p:nvSpPr>
            <p:cNvPr name="Freeform 4" id="4"/>
            <p:cNvSpPr/>
            <p:nvPr/>
          </p:nvSpPr>
          <p:spPr>
            <a:xfrm flipH="false" flipV="false" rot="0">
              <a:off x="0" y="0"/>
              <a:ext cx="4967847" cy="2178176"/>
            </a:xfrm>
            <a:custGeom>
              <a:avLst/>
              <a:gdLst/>
              <a:ahLst/>
              <a:cxnLst/>
              <a:rect r="r" b="b" t="t" l="l"/>
              <a:pathLst>
                <a:path h="2178176" w="4967847">
                  <a:moveTo>
                    <a:pt x="0" y="0"/>
                  </a:moveTo>
                  <a:lnTo>
                    <a:pt x="4967847" y="0"/>
                  </a:lnTo>
                  <a:lnTo>
                    <a:pt x="4967847" y="2178176"/>
                  </a:lnTo>
                  <a:lnTo>
                    <a:pt x="0" y="2178176"/>
                  </a:lnTo>
                  <a:close/>
                </a:path>
              </a:pathLst>
            </a:custGeom>
            <a:solidFill>
              <a:srgbClr val="082953"/>
            </a:solidFill>
          </p:spPr>
        </p:sp>
        <p:sp>
          <p:nvSpPr>
            <p:cNvPr name="TextBox 5" id="5"/>
            <p:cNvSpPr txBox="true"/>
            <p:nvPr/>
          </p:nvSpPr>
          <p:spPr>
            <a:xfrm>
              <a:off x="0" y="-38100"/>
              <a:ext cx="4967847" cy="221627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616126" y="96057"/>
            <a:ext cx="9849948" cy="1418024"/>
            <a:chOff x="0" y="0"/>
            <a:chExt cx="2822956" cy="406400"/>
          </a:xfrm>
        </p:grpSpPr>
        <p:sp>
          <p:nvSpPr>
            <p:cNvPr name="Freeform 7" id="7"/>
            <p:cNvSpPr/>
            <p:nvPr/>
          </p:nvSpPr>
          <p:spPr>
            <a:xfrm flipH="false" flipV="false" rot="0">
              <a:off x="0" y="0"/>
              <a:ext cx="2822956" cy="406400"/>
            </a:xfrm>
            <a:custGeom>
              <a:avLst/>
              <a:gdLst/>
              <a:ahLst/>
              <a:cxnLst/>
              <a:rect r="r" b="b" t="t" l="l"/>
              <a:pathLst>
                <a:path h="406400" w="2822956">
                  <a:moveTo>
                    <a:pt x="2619756" y="0"/>
                  </a:moveTo>
                  <a:lnTo>
                    <a:pt x="203200" y="0"/>
                  </a:lnTo>
                  <a:lnTo>
                    <a:pt x="0" y="203200"/>
                  </a:lnTo>
                  <a:lnTo>
                    <a:pt x="203200" y="406400"/>
                  </a:lnTo>
                  <a:lnTo>
                    <a:pt x="2619756" y="406400"/>
                  </a:lnTo>
                  <a:lnTo>
                    <a:pt x="2822956" y="203200"/>
                  </a:lnTo>
                  <a:lnTo>
                    <a:pt x="2619756" y="0"/>
                  </a:lnTo>
                  <a:close/>
                </a:path>
              </a:pathLst>
            </a:custGeom>
            <a:solidFill>
              <a:srgbClr val="FFFFFF"/>
            </a:solidFill>
          </p:spPr>
        </p:sp>
        <p:sp>
          <p:nvSpPr>
            <p:cNvPr name="TextBox 8" id="8"/>
            <p:cNvSpPr txBox="true"/>
            <p:nvPr/>
          </p:nvSpPr>
          <p:spPr>
            <a:xfrm>
              <a:off x="152400" y="-38100"/>
              <a:ext cx="2518156" cy="444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76203" y="9275354"/>
            <a:ext cx="12376477" cy="2604460"/>
            <a:chOff x="0" y="0"/>
            <a:chExt cx="1931226" cy="406400"/>
          </a:xfrm>
        </p:grpSpPr>
        <p:sp>
          <p:nvSpPr>
            <p:cNvPr name="Freeform 10" id="10"/>
            <p:cNvSpPr/>
            <p:nvPr/>
          </p:nvSpPr>
          <p:spPr>
            <a:xfrm flipH="false" flipV="false" rot="0">
              <a:off x="0" y="0"/>
              <a:ext cx="1931226" cy="406400"/>
            </a:xfrm>
            <a:custGeom>
              <a:avLst/>
              <a:gdLst/>
              <a:ahLst/>
              <a:cxnLst/>
              <a:rect r="r" b="b" t="t" l="l"/>
              <a:pathLst>
                <a:path h="406400" w="1931226">
                  <a:moveTo>
                    <a:pt x="1728026" y="0"/>
                  </a:moveTo>
                  <a:lnTo>
                    <a:pt x="203200" y="0"/>
                  </a:lnTo>
                  <a:lnTo>
                    <a:pt x="0" y="203200"/>
                  </a:lnTo>
                  <a:lnTo>
                    <a:pt x="203200" y="406400"/>
                  </a:lnTo>
                  <a:lnTo>
                    <a:pt x="1728026" y="406400"/>
                  </a:lnTo>
                  <a:lnTo>
                    <a:pt x="1931226" y="203200"/>
                  </a:lnTo>
                  <a:lnTo>
                    <a:pt x="1728026" y="0"/>
                  </a:lnTo>
                  <a:close/>
                </a:path>
              </a:pathLst>
            </a:custGeom>
            <a:solidFill>
              <a:srgbClr val="405684"/>
            </a:solidFill>
          </p:spPr>
        </p:sp>
        <p:sp>
          <p:nvSpPr>
            <p:cNvPr name="TextBox 11" id="11"/>
            <p:cNvSpPr txBox="true"/>
            <p:nvPr/>
          </p:nvSpPr>
          <p:spPr>
            <a:xfrm>
              <a:off x="152400" y="-38100"/>
              <a:ext cx="1626426" cy="444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144000" y="-1302230"/>
            <a:ext cx="12376477" cy="2604460"/>
            <a:chOff x="0" y="0"/>
            <a:chExt cx="1931226" cy="406400"/>
          </a:xfrm>
        </p:grpSpPr>
        <p:sp>
          <p:nvSpPr>
            <p:cNvPr name="Freeform 13" id="13"/>
            <p:cNvSpPr/>
            <p:nvPr/>
          </p:nvSpPr>
          <p:spPr>
            <a:xfrm flipH="false" flipV="false" rot="0">
              <a:off x="0" y="0"/>
              <a:ext cx="1931226" cy="406400"/>
            </a:xfrm>
            <a:custGeom>
              <a:avLst/>
              <a:gdLst/>
              <a:ahLst/>
              <a:cxnLst/>
              <a:rect r="r" b="b" t="t" l="l"/>
              <a:pathLst>
                <a:path h="406400" w="1931226">
                  <a:moveTo>
                    <a:pt x="1728026" y="0"/>
                  </a:moveTo>
                  <a:lnTo>
                    <a:pt x="203200" y="0"/>
                  </a:lnTo>
                  <a:lnTo>
                    <a:pt x="0" y="203200"/>
                  </a:lnTo>
                  <a:lnTo>
                    <a:pt x="203200" y="406400"/>
                  </a:lnTo>
                  <a:lnTo>
                    <a:pt x="1728026" y="406400"/>
                  </a:lnTo>
                  <a:lnTo>
                    <a:pt x="1931226" y="203200"/>
                  </a:lnTo>
                  <a:lnTo>
                    <a:pt x="1728026" y="0"/>
                  </a:lnTo>
                  <a:close/>
                </a:path>
              </a:pathLst>
            </a:custGeom>
            <a:solidFill>
              <a:srgbClr val="405684"/>
            </a:solidFill>
          </p:spPr>
        </p:sp>
        <p:sp>
          <p:nvSpPr>
            <p:cNvPr name="TextBox 14" id="14"/>
            <p:cNvSpPr txBox="true"/>
            <p:nvPr/>
          </p:nvSpPr>
          <p:spPr>
            <a:xfrm>
              <a:off x="152400" y="-38100"/>
              <a:ext cx="1626426" cy="444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9494702" y="8366317"/>
            <a:ext cx="9849948" cy="1418024"/>
            <a:chOff x="0" y="0"/>
            <a:chExt cx="2822956" cy="406400"/>
          </a:xfrm>
        </p:grpSpPr>
        <p:sp>
          <p:nvSpPr>
            <p:cNvPr name="Freeform 16" id="16"/>
            <p:cNvSpPr/>
            <p:nvPr/>
          </p:nvSpPr>
          <p:spPr>
            <a:xfrm flipH="false" flipV="false" rot="0">
              <a:off x="0" y="0"/>
              <a:ext cx="2822956" cy="406400"/>
            </a:xfrm>
            <a:custGeom>
              <a:avLst/>
              <a:gdLst/>
              <a:ahLst/>
              <a:cxnLst/>
              <a:rect r="r" b="b" t="t" l="l"/>
              <a:pathLst>
                <a:path h="406400" w="2822956">
                  <a:moveTo>
                    <a:pt x="2619756" y="0"/>
                  </a:moveTo>
                  <a:lnTo>
                    <a:pt x="203200" y="0"/>
                  </a:lnTo>
                  <a:lnTo>
                    <a:pt x="0" y="203200"/>
                  </a:lnTo>
                  <a:lnTo>
                    <a:pt x="203200" y="406400"/>
                  </a:lnTo>
                  <a:lnTo>
                    <a:pt x="2619756" y="406400"/>
                  </a:lnTo>
                  <a:lnTo>
                    <a:pt x="2822956" y="203200"/>
                  </a:lnTo>
                  <a:lnTo>
                    <a:pt x="2619756" y="0"/>
                  </a:lnTo>
                  <a:close/>
                </a:path>
              </a:pathLst>
            </a:custGeom>
            <a:solidFill>
              <a:srgbClr val="545454"/>
            </a:solidFill>
          </p:spPr>
        </p:sp>
        <p:sp>
          <p:nvSpPr>
            <p:cNvPr name="TextBox 17" id="17"/>
            <p:cNvSpPr txBox="true"/>
            <p:nvPr/>
          </p:nvSpPr>
          <p:spPr>
            <a:xfrm>
              <a:off x="152400" y="-38100"/>
              <a:ext cx="2518156" cy="444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2345891" y="4412893"/>
            <a:ext cx="13832487" cy="1215009"/>
          </a:xfrm>
          <a:prstGeom prst="rect">
            <a:avLst/>
          </a:prstGeom>
        </p:spPr>
        <p:txBody>
          <a:bodyPr anchor="t" rtlCol="false" tIns="0" lIns="0" bIns="0" rIns="0">
            <a:spAutoFit/>
          </a:bodyPr>
          <a:lstStyle/>
          <a:p>
            <a:pPr algn="ctr">
              <a:lnSpc>
                <a:spcPts val="8928"/>
              </a:lnSpc>
            </a:pPr>
            <a:r>
              <a:rPr lang="en-US" b="true" sz="9600" i="true">
                <a:solidFill>
                  <a:srgbClr val="FFFFFF"/>
                </a:solidFill>
                <a:latin typeface="Montserrat Heavy Italics"/>
                <a:ea typeface="Montserrat Heavy Italics"/>
                <a:cs typeface="Montserrat Heavy Italics"/>
                <a:sym typeface="Montserrat Heavy Italics"/>
              </a:rPr>
              <a:t>2. REQUIREMENTS</a:t>
            </a:r>
          </a:p>
        </p:txBody>
      </p:sp>
      <p:sp>
        <p:nvSpPr>
          <p:cNvPr name="Freeform 19" id="19"/>
          <p:cNvSpPr/>
          <p:nvPr/>
        </p:nvSpPr>
        <p:spPr>
          <a:xfrm flipH="false" flipV="false" rot="-5400000">
            <a:off x="-1086039" y="3863443"/>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20" id="20"/>
          <p:cNvSpPr/>
          <p:nvPr/>
        </p:nvSpPr>
        <p:spPr>
          <a:xfrm flipH="false" flipV="false" rot="5400000">
            <a:off x="17201961" y="7533472"/>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21" id="21"/>
          <p:cNvSpPr/>
          <p:nvPr/>
        </p:nvSpPr>
        <p:spPr>
          <a:xfrm flipH="false" flipV="false" rot="0">
            <a:off x="3766827" y="10060123"/>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833015" y="1187550"/>
            <a:ext cx="1674514" cy="653061"/>
          </a:xfrm>
          <a:custGeom>
            <a:avLst/>
            <a:gdLst/>
            <a:ahLst/>
            <a:cxnLst/>
            <a:rect r="r" b="b" t="t" l="l"/>
            <a:pathLst>
              <a:path h="653061" w="1674514">
                <a:moveTo>
                  <a:pt x="0" y="0"/>
                </a:moveTo>
                <a:lnTo>
                  <a:pt x="1674514" y="0"/>
                </a:lnTo>
                <a:lnTo>
                  <a:pt x="1674514" y="653060"/>
                </a:lnTo>
                <a:lnTo>
                  <a:pt x="0" y="653060"/>
                </a:lnTo>
                <a:lnTo>
                  <a:pt x="0" y="0"/>
                </a:lnTo>
                <a:close/>
              </a:path>
            </a:pathLst>
          </a:custGeom>
          <a:blipFill>
            <a:blip r:embed="rId7"/>
            <a:stretch>
              <a:fillRect l="0" t="0" r="0" b="0"/>
            </a:stretch>
          </a:blipFill>
        </p:spPr>
      </p:sp>
      <p:grpSp>
        <p:nvGrpSpPr>
          <p:cNvPr name="Group 23" id="23"/>
          <p:cNvGrpSpPr/>
          <p:nvPr/>
        </p:nvGrpSpPr>
        <p:grpSpPr>
          <a:xfrm rot="0">
            <a:off x="17122519" y="9355196"/>
            <a:ext cx="820278" cy="704927"/>
            <a:chOff x="0" y="0"/>
            <a:chExt cx="812800" cy="698500"/>
          </a:xfrm>
        </p:grpSpPr>
        <p:sp>
          <p:nvSpPr>
            <p:cNvPr name="Freeform 24" id="2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82953"/>
            </a:solidFill>
            <a:ln w="9525" cap="sq">
              <a:solidFill>
                <a:srgbClr val="FFFFFF"/>
              </a:solidFill>
              <a:prstDash val="solid"/>
              <a:miter/>
            </a:ln>
          </p:spPr>
        </p:sp>
        <p:sp>
          <p:nvSpPr>
            <p:cNvPr name="TextBox 25" id="25"/>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FFFFFF"/>
                  </a:solidFill>
                  <a:latin typeface="Montserrat Light"/>
                  <a:ea typeface="Montserrat Light"/>
                  <a:cs typeface="Montserrat Light"/>
                  <a:sym typeface="Montserrat Light"/>
                </a:rPr>
                <a:t>4</a:t>
              </a:r>
            </a:p>
          </p:txBody>
        </p:sp>
      </p:gr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18444"/>
            </a:stretch>
          </a:blipFill>
        </p:spPr>
      </p:sp>
      <p:grpSp>
        <p:nvGrpSpPr>
          <p:cNvPr name="Group 3" id="3"/>
          <p:cNvGrpSpPr/>
          <p:nvPr/>
        </p:nvGrpSpPr>
        <p:grpSpPr>
          <a:xfrm rot="0">
            <a:off x="2012009" y="2848727"/>
            <a:ext cx="15247291" cy="1677588"/>
            <a:chOff x="0" y="0"/>
            <a:chExt cx="2778436" cy="305698"/>
          </a:xfrm>
        </p:grpSpPr>
        <p:sp>
          <p:nvSpPr>
            <p:cNvPr name="Freeform 4" id="4"/>
            <p:cNvSpPr/>
            <p:nvPr/>
          </p:nvSpPr>
          <p:spPr>
            <a:xfrm flipH="false" flipV="false" rot="0">
              <a:off x="0" y="0"/>
              <a:ext cx="2778436" cy="305698"/>
            </a:xfrm>
            <a:custGeom>
              <a:avLst/>
              <a:gdLst/>
              <a:ahLst/>
              <a:cxnLst/>
              <a:rect r="r" b="b" t="t" l="l"/>
              <a:pathLst>
                <a:path h="305698" w="2778436">
                  <a:moveTo>
                    <a:pt x="0" y="0"/>
                  </a:moveTo>
                  <a:lnTo>
                    <a:pt x="2778436" y="0"/>
                  </a:lnTo>
                  <a:lnTo>
                    <a:pt x="2778436" y="305698"/>
                  </a:lnTo>
                  <a:lnTo>
                    <a:pt x="0" y="305698"/>
                  </a:lnTo>
                  <a:close/>
                </a:path>
              </a:pathLst>
            </a:custGeom>
            <a:solidFill>
              <a:srgbClr val="263F6B"/>
            </a:solidFill>
            <a:ln cap="sq">
              <a:noFill/>
              <a:prstDash val="solid"/>
              <a:miter/>
            </a:ln>
          </p:spPr>
        </p:sp>
        <p:sp>
          <p:nvSpPr>
            <p:cNvPr name="TextBox 5" id="5"/>
            <p:cNvSpPr txBox="true"/>
            <p:nvPr/>
          </p:nvSpPr>
          <p:spPr>
            <a:xfrm>
              <a:off x="0" y="-38100"/>
              <a:ext cx="2778436" cy="34379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13737" y="3102469"/>
            <a:ext cx="3418362" cy="1190435"/>
            <a:chOff x="0" y="0"/>
            <a:chExt cx="2005760" cy="698500"/>
          </a:xfrm>
        </p:grpSpPr>
        <p:sp>
          <p:nvSpPr>
            <p:cNvPr name="Freeform 7" id="7"/>
            <p:cNvSpPr/>
            <p:nvPr/>
          </p:nvSpPr>
          <p:spPr>
            <a:xfrm flipH="false" flipV="false" rot="0">
              <a:off x="0" y="0"/>
              <a:ext cx="2005760" cy="698500"/>
            </a:xfrm>
            <a:custGeom>
              <a:avLst/>
              <a:gdLst/>
              <a:ahLst/>
              <a:cxnLst/>
              <a:rect r="r" b="b" t="t" l="l"/>
              <a:pathLst>
                <a:path h="698500" w="2005760">
                  <a:moveTo>
                    <a:pt x="2005760" y="349250"/>
                  </a:moveTo>
                  <a:lnTo>
                    <a:pt x="1802560" y="698500"/>
                  </a:lnTo>
                  <a:lnTo>
                    <a:pt x="203200" y="698500"/>
                  </a:lnTo>
                  <a:lnTo>
                    <a:pt x="0" y="349250"/>
                  </a:lnTo>
                  <a:lnTo>
                    <a:pt x="203200" y="0"/>
                  </a:lnTo>
                  <a:lnTo>
                    <a:pt x="1802560" y="0"/>
                  </a:lnTo>
                  <a:lnTo>
                    <a:pt x="2005760" y="349250"/>
                  </a:lnTo>
                  <a:close/>
                </a:path>
              </a:pathLst>
            </a:custGeom>
            <a:solidFill>
              <a:srgbClr val="545454"/>
            </a:solidFill>
            <a:ln w="19050" cap="sq">
              <a:solidFill>
                <a:srgbClr val="FFFFFF"/>
              </a:solidFill>
              <a:prstDash val="solid"/>
              <a:miter/>
            </a:ln>
          </p:spPr>
        </p:sp>
        <p:sp>
          <p:nvSpPr>
            <p:cNvPr name="TextBox 8" id="8"/>
            <p:cNvSpPr txBox="true"/>
            <p:nvPr/>
          </p:nvSpPr>
          <p:spPr>
            <a:xfrm>
              <a:off x="114300" y="-38100"/>
              <a:ext cx="1777160"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690984" y="230902"/>
            <a:ext cx="17210833" cy="292973"/>
            <a:chOff x="0" y="0"/>
            <a:chExt cx="779488" cy="13269"/>
          </a:xfrm>
        </p:grpSpPr>
        <p:sp>
          <p:nvSpPr>
            <p:cNvPr name="Freeform 10" id="10"/>
            <p:cNvSpPr/>
            <p:nvPr/>
          </p:nvSpPr>
          <p:spPr>
            <a:xfrm flipH="false" flipV="false" rot="0">
              <a:off x="0" y="0"/>
              <a:ext cx="779488" cy="13269"/>
            </a:xfrm>
            <a:custGeom>
              <a:avLst/>
              <a:gdLst/>
              <a:ahLst/>
              <a:cxnLst/>
              <a:rect r="r" b="b" t="t" l="l"/>
              <a:pathLst>
                <a:path h="13269" w="779488">
                  <a:moveTo>
                    <a:pt x="0" y="0"/>
                  </a:moveTo>
                  <a:lnTo>
                    <a:pt x="779488" y="0"/>
                  </a:lnTo>
                  <a:lnTo>
                    <a:pt x="779488" y="13269"/>
                  </a:lnTo>
                  <a:lnTo>
                    <a:pt x="0" y="13269"/>
                  </a:lnTo>
                  <a:close/>
                </a:path>
              </a:pathLst>
            </a:custGeom>
            <a:solidFill>
              <a:srgbClr val="FFFFFF"/>
            </a:solidFill>
          </p:spPr>
        </p:sp>
        <p:sp>
          <p:nvSpPr>
            <p:cNvPr name="TextBox 11" id="11"/>
            <p:cNvSpPr txBox="true"/>
            <p:nvPr/>
          </p:nvSpPr>
          <p:spPr>
            <a:xfrm>
              <a:off x="0" y="-38100"/>
              <a:ext cx="779488" cy="5136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38584" y="-259396"/>
            <a:ext cx="17210833" cy="712563"/>
            <a:chOff x="0" y="0"/>
            <a:chExt cx="779488" cy="32272"/>
          </a:xfrm>
        </p:grpSpPr>
        <p:sp>
          <p:nvSpPr>
            <p:cNvPr name="Freeform 13" id="13"/>
            <p:cNvSpPr/>
            <p:nvPr/>
          </p:nvSpPr>
          <p:spPr>
            <a:xfrm flipH="false" flipV="false" rot="0">
              <a:off x="0" y="0"/>
              <a:ext cx="779488" cy="32272"/>
            </a:xfrm>
            <a:custGeom>
              <a:avLst/>
              <a:gdLst/>
              <a:ahLst/>
              <a:cxnLst/>
              <a:rect r="r" b="b" t="t" l="l"/>
              <a:pathLst>
                <a:path h="32272" w="779488">
                  <a:moveTo>
                    <a:pt x="0" y="0"/>
                  </a:moveTo>
                  <a:lnTo>
                    <a:pt x="779488" y="0"/>
                  </a:lnTo>
                  <a:lnTo>
                    <a:pt x="779488" y="32272"/>
                  </a:lnTo>
                  <a:lnTo>
                    <a:pt x="0" y="32272"/>
                  </a:lnTo>
                  <a:close/>
                </a:path>
              </a:pathLst>
            </a:custGeom>
            <a:solidFill>
              <a:srgbClr val="082953"/>
            </a:solidFill>
          </p:spPr>
        </p:sp>
        <p:sp>
          <p:nvSpPr>
            <p:cNvPr name="TextBox 14" id="14"/>
            <p:cNvSpPr txBox="true"/>
            <p:nvPr/>
          </p:nvSpPr>
          <p:spPr>
            <a:xfrm>
              <a:off x="0" y="-38100"/>
              <a:ext cx="779488" cy="70372"/>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366225" y="-259396"/>
            <a:ext cx="3556499" cy="1604152"/>
            <a:chOff x="0" y="0"/>
            <a:chExt cx="771708" cy="348077"/>
          </a:xfrm>
        </p:grpSpPr>
        <p:sp>
          <p:nvSpPr>
            <p:cNvPr name="Freeform 16" id="16"/>
            <p:cNvSpPr/>
            <p:nvPr/>
          </p:nvSpPr>
          <p:spPr>
            <a:xfrm flipH="false" flipV="false" rot="0">
              <a:off x="0" y="0"/>
              <a:ext cx="771708" cy="348077"/>
            </a:xfrm>
            <a:custGeom>
              <a:avLst/>
              <a:gdLst/>
              <a:ahLst/>
              <a:cxnLst/>
              <a:rect r="r" b="b" t="t" l="l"/>
              <a:pathLst>
                <a:path h="348077" w="771708">
                  <a:moveTo>
                    <a:pt x="568508" y="0"/>
                  </a:moveTo>
                  <a:lnTo>
                    <a:pt x="0" y="0"/>
                  </a:lnTo>
                  <a:lnTo>
                    <a:pt x="203200" y="348077"/>
                  </a:lnTo>
                  <a:lnTo>
                    <a:pt x="771708" y="348077"/>
                  </a:lnTo>
                  <a:lnTo>
                    <a:pt x="568508" y="0"/>
                  </a:lnTo>
                  <a:close/>
                </a:path>
              </a:pathLst>
            </a:custGeom>
            <a:solidFill>
              <a:srgbClr val="FFFFFF"/>
            </a:solidFill>
          </p:spPr>
        </p:sp>
        <p:sp>
          <p:nvSpPr>
            <p:cNvPr name="TextBox 17" id="17"/>
            <p:cNvSpPr txBox="true"/>
            <p:nvPr/>
          </p:nvSpPr>
          <p:spPr>
            <a:xfrm>
              <a:off x="101600" y="-38100"/>
              <a:ext cx="568508" cy="386177"/>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6440203" y="-354646"/>
            <a:ext cx="3556499" cy="1604152"/>
            <a:chOff x="0" y="0"/>
            <a:chExt cx="771708" cy="348077"/>
          </a:xfrm>
        </p:grpSpPr>
        <p:sp>
          <p:nvSpPr>
            <p:cNvPr name="Freeform 19" id="19"/>
            <p:cNvSpPr/>
            <p:nvPr/>
          </p:nvSpPr>
          <p:spPr>
            <a:xfrm flipH="false" flipV="false" rot="0">
              <a:off x="0" y="0"/>
              <a:ext cx="771708" cy="348077"/>
            </a:xfrm>
            <a:custGeom>
              <a:avLst/>
              <a:gdLst/>
              <a:ahLst/>
              <a:cxnLst/>
              <a:rect r="r" b="b" t="t" l="l"/>
              <a:pathLst>
                <a:path h="348077" w="771708">
                  <a:moveTo>
                    <a:pt x="568508" y="0"/>
                  </a:moveTo>
                  <a:lnTo>
                    <a:pt x="0" y="0"/>
                  </a:lnTo>
                  <a:lnTo>
                    <a:pt x="203200" y="348077"/>
                  </a:lnTo>
                  <a:lnTo>
                    <a:pt x="771708" y="348077"/>
                  </a:lnTo>
                  <a:lnTo>
                    <a:pt x="568508" y="0"/>
                  </a:lnTo>
                  <a:close/>
                </a:path>
              </a:pathLst>
            </a:custGeom>
            <a:solidFill>
              <a:srgbClr val="545454"/>
            </a:solidFill>
          </p:spPr>
        </p:sp>
        <p:sp>
          <p:nvSpPr>
            <p:cNvPr name="TextBox 20" id="20"/>
            <p:cNvSpPr txBox="true"/>
            <p:nvPr/>
          </p:nvSpPr>
          <p:spPr>
            <a:xfrm>
              <a:off x="101600" y="-38100"/>
              <a:ext cx="568508" cy="386177"/>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632502" y="-259396"/>
            <a:ext cx="3556499" cy="1604152"/>
            <a:chOff x="0" y="0"/>
            <a:chExt cx="765436" cy="345248"/>
          </a:xfrm>
        </p:grpSpPr>
        <p:sp>
          <p:nvSpPr>
            <p:cNvPr name="Freeform 22" id="22"/>
            <p:cNvSpPr/>
            <p:nvPr/>
          </p:nvSpPr>
          <p:spPr>
            <a:xfrm flipH="false" flipV="false" rot="0">
              <a:off x="0" y="0"/>
              <a:ext cx="765436" cy="345248"/>
            </a:xfrm>
            <a:custGeom>
              <a:avLst/>
              <a:gdLst/>
              <a:ahLst/>
              <a:cxnLst/>
              <a:rect r="r" b="b" t="t" l="l"/>
              <a:pathLst>
                <a:path h="345248" w="765436">
                  <a:moveTo>
                    <a:pt x="203200" y="0"/>
                  </a:moveTo>
                  <a:lnTo>
                    <a:pt x="765436" y="0"/>
                  </a:lnTo>
                  <a:lnTo>
                    <a:pt x="562236" y="345248"/>
                  </a:lnTo>
                  <a:lnTo>
                    <a:pt x="0" y="345248"/>
                  </a:lnTo>
                  <a:lnTo>
                    <a:pt x="203200" y="0"/>
                  </a:lnTo>
                  <a:close/>
                </a:path>
              </a:pathLst>
            </a:custGeom>
            <a:solidFill>
              <a:srgbClr val="FFFFFF"/>
            </a:solidFill>
          </p:spPr>
        </p:sp>
        <p:sp>
          <p:nvSpPr>
            <p:cNvPr name="TextBox 23" id="23"/>
            <p:cNvSpPr txBox="true"/>
            <p:nvPr/>
          </p:nvSpPr>
          <p:spPr>
            <a:xfrm>
              <a:off x="101600" y="-38100"/>
              <a:ext cx="562236" cy="383348"/>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708702" y="-354646"/>
            <a:ext cx="3556499" cy="1604152"/>
            <a:chOff x="0" y="0"/>
            <a:chExt cx="765436" cy="345248"/>
          </a:xfrm>
        </p:grpSpPr>
        <p:sp>
          <p:nvSpPr>
            <p:cNvPr name="Freeform 25" id="25"/>
            <p:cNvSpPr/>
            <p:nvPr/>
          </p:nvSpPr>
          <p:spPr>
            <a:xfrm flipH="false" flipV="false" rot="0">
              <a:off x="0" y="0"/>
              <a:ext cx="765436" cy="345248"/>
            </a:xfrm>
            <a:custGeom>
              <a:avLst/>
              <a:gdLst/>
              <a:ahLst/>
              <a:cxnLst/>
              <a:rect r="r" b="b" t="t" l="l"/>
              <a:pathLst>
                <a:path h="345248" w="765436">
                  <a:moveTo>
                    <a:pt x="203200" y="0"/>
                  </a:moveTo>
                  <a:lnTo>
                    <a:pt x="765436" y="0"/>
                  </a:lnTo>
                  <a:lnTo>
                    <a:pt x="562236" y="345248"/>
                  </a:lnTo>
                  <a:lnTo>
                    <a:pt x="0" y="345248"/>
                  </a:lnTo>
                  <a:lnTo>
                    <a:pt x="203200" y="0"/>
                  </a:lnTo>
                  <a:close/>
                </a:path>
              </a:pathLst>
            </a:custGeom>
            <a:solidFill>
              <a:srgbClr val="545454"/>
            </a:solidFill>
          </p:spPr>
        </p:sp>
        <p:sp>
          <p:nvSpPr>
            <p:cNvPr name="TextBox 26" id="26"/>
            <p:cNvSpPr txBox="true"/>
            <p:nvPr/>
          </p:nvSpPr>
          <p:spPr>
            <a:xfrm>
              <a:off x="101600" y="-38100"/>
              <a:ext cx="562236" cy="383348"/>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2012009" y="5217324"/>
            <a:ext cx="15247291" cy="1677588"/>
            <a:chOff x="0" y="0"/>
            <a:chExt cx="2778436" cy="305698"/>
          </a:xfrm>
        </p:grpSpPr>
        <p:sp>
          <p:nvSpPr>
            <p:cNvPr name="Freeform 28" id="28"/>
            <p:cNvSpPr/>
            <p:nvPr/>
          </p:nvSpPr>
          <p:spPr>
            <a:xfrm flipH="false" flipV="false" rot="0">
              <a:off x="0" y="0"/>
              <a:ext cx="2778436" cy="305698"/>
            </a:xfrm>
            <a:custGeom>
              <a:avLst/>
              <a:gdLst/>
              <a:ahLst/>
              <a:cxnLst/>
              <a:rect r="r" b="b" t="t" l="l"/>
              <a:pathLst>
                <a:path h="305698" w="2778436">
                  <a:moveTo>
                    <a:pt x="0" y="0"/>
                  </a:moveTo>
                  <a:lnTo>
                    <a:pt x="2778436" y="0"/>
                  </a:lnTo>
                  <a:lnTo>
                    <a:pt x="2778436" y="305698"/>
                  </a:lnTo>
                  <a:lnTo>
                    <a:pt x="0" y="305698"/>
                  </a:lnTo>
                  <a:close/>
                </a:path>
              </a:pathLst>
            </a:custGeom>
            <a:solidFill>
              <a:srgbClr val="263F6B"/>
            </a:solidFill>
            <a:ln cap="sq">
              <a:noFill/>
              <a:prstDash val="solid"/>
              <a:miter/>
            </a:ln>
          </p:spPr>
        </p:sp>
        <p:sp>
          <p:nvSpPr>
            <p:cNvPr name="TextBox 29" id="29"/>
            <p:cNvSpPr txBox="true"/>
            <p:nvPr/>
          </p:nvSpPr>
          <p:spPr>
            <a:xfrm>
              <a:off x="0" y="-38100"/>
              <a:ext cx="2778436" cy="343798"/>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1079700" y="5460901"/>
            <a:ext cx="3784326" cy="1190435"/>
            <a:chOff x="0" y="0"/>
            <a:chExt cx="2220493" cy="698500"/>
          </a:xfrm>
        </p:grpSpPr>
        <p:sp>
          <p:nvSpPr>
            <p:cNvPr name="Freeform 31" id="31"/>
            <p:cNvSpPr/>
            <p:nvPr/>
          </p:nvSpPr>
          <p:spPr>
            <a:xfrm flipH="false" flipV="false" rot="0">
              <a:off x="0" y="0"/>
              <a:ext cx="2220493" cy="698500"/>
            </a:xfrm>
            <a:custGeom>
              <a:avLst/>
              <a:gdLst/>
              <a:ahLst/>
              <a:cxnLst/>
              <a:rect r="r" b="b" t="t" l="l"/>
              <a:pathLst>
                <a:path h="698500" w="2220493">
                  <a:moveTo>
                    <a:pt x="2220493" y="349250"/>
                  </a:moveTo>
                  <a:lnTo>
                    <a:pt x="2017293" y="698500"/>
                  </a:lnTo>
                  <a:lnTo>
                    <a:pt x="203200" y="698500"/>
                  </a:lnTo>
                  <a:lnTo>
                    <a:pt x="0" y="349250"/>
                  </a:lnTo>
                  <a:lnTo>
                    <a:pt x="203200" y="0"/>
                  </a:lnTo>
                  <a:lnTo>
                    <a:pt x="2017293" y="0"/>
                  </a:lnTo>
                  <a:lnTo>
                    <a:pt x="2220493" y="349250"/>
                  </a:lnTo>
                  <a:close/>
                </a:path>
              </a:pathLst>
            </a:custGeom>
            <a:solidFill>
              <a:srgbClr val="545454"/>
            </a:solidFill>
            <a:ln w="19050" cap="sq">
              <a:solidFill>
                <a:srgbClr val="FFFFFF"/>
              </a:solidFill>
              <a:prstDash val="solid"/>
              <a:miter/>
            </a:ln>
          </p:spPr>
        </p:sp>
        <p:sp>
          <p:nvSpPr>
            <p:cNvPr name="TextBox 32" id="32"/>
            <p:cNvSpPr txBox="true"/>
            <p:nvPr/>
          </p:nvSpPr>
          <p:spPr>
            <a:xfrm>
              <a:off x="114300" y="-38100"/>
              <a:ext cx="1991893"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2012009" y="7590237"/>
            <a:ext cx="15247291" cy="1764959"/>
            <a:chOff x="0" y="0"/>
            <a:chExt cx="2778436" cy="321619"/>
          </a:xfrm>
        </p:grpSpPr>
        <p:sp>
          <p:nvSpPr>
            <p:cNvPr name="Freeform 34" id="34"/>
            <p:cNvSpPr/>
            <p:nvPr/>
          </p:nvSpPr>
          <p:spPr>
            <a:xfrm flipH="false" flipV="false" rot="0">
              <a:off x="0" y="0"/>
              <a:ext cx="2778436" cy="321619"/>
            </a:xfrm>
            <a:custGeom>
              <a:avLst/>
              <a:gdLst/>
              <a:ahLst/>
              <a:cxnLst/>
              <a:rect r="r" b="b" t="t" l="l"/>
              <a:pathLst>
                <a:path h="321619" w="2778436">
                  <a:moveTo>
                    <a:pt x="0" y="0"/>
                  </a:moveTo>
                  <a:lnTo>
                    <a:pt x="2778436" y="0"/>
                  </a:lnTo>
                  <a:lnTo>
                    <a:pt x="2778436" y="321619"/>
                  </a:lnTo>
                  <a:lnTo>
                    <a:pt x="0" y="321619"/>
                  </a:lnTo>
                  <a:close/>
                </a:path>
              </a:pathLst>
            </a:custGeom>
            <a:solidFill>
              <a:srgbClr val="263F6B"/>
            </a:solidFill>
            <a:ln cap="sq">
              <a:noFill/>
              <a:prstDash val="solid"/>
              <a:miter/>
            </a:ln>
          </p:spPr>
        </p:sp>
        <p:sp>
          <p:nvSpPr>
            <p:cNvPr name="TextBox 35" id="35"/>
            <p:cNvSpPr txBox="true"/>
            <p:nvPr/>
          </p:nvSpPr>
          <p:spPr>
            <a:xfrm>
              <a:off x="0" y="-38100"/>
              <a:ext cx="2778436" cy="359719"/>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1337564" y="7877500"/>
            <a:ext cx="4068964" cy="1190435"/>
            <a:chOff x="0" y="0"/>
            <a:chExt cx="2387507" cy="698500"/>
          </a:xfrm>
        </p:grpSpPr>
        <p:sp>
          <p:nvSpPr>
            <p:cNvPr name="Freeform 37" id="37"/>
            <p:cNvSpPr/>
            <p:nvPr/>
          </p:nvSpPr>
          <p:spPr>
            <a:xfrm flipH="false" flipV="false" rot="0">
              <a:off x="0" y="0"/>
              <a:ext cx="2387507" cy="698500"/>
            </a:xfrm>
            <a:custGeom>
              <a:avLst/>
              <a:gdLst/>
              <a:ahLst/>
              <a:cxnLst/>
              <a:rect r="r" b="b" t="t" l="l"/>
              <a:pathLst>
                <a:path h="698500" w="2387507">
                  <a:moveTo>
                    <a:pt x="2387507" y="349250"/>
                  </a:moveTo>
                  <a:lnTo>
                    <a:pt x="2184307" y="698500"/>
                  </a:lnTo>
                  <a:lnTo>
                    <a:pt x="203200" y="698500"/>
                  </a:lnTo>
                  <a:lnTo>
                    <a:pt x="0" y="349250"/>
                  </a:lnTo>
                  <a:lnTo>
                    <a:pt x="203200" y="0"/>
                  </a:lnTo>
                  <a:lnTo>
                    <a:pt x="2184307" y="0"/>
                  </a:lnTo>
                  <a:lnTo>
                    <a:pt x="2387507" y="349250"/>
                  </a:lnTo>
                  <a:close/>
                </a:path>
              </a:pathLst>
            </a:custGeom>
            <a:solidFill>
              <a:srgbClr val="545454"/>
            </a:solidFill>
            <a:ln w="19050" cap="sq">
              <a:solidFill>
                <a:srgbClr val="FFFFFF"/>
              </a:solidFill>
              <a:prstDash val="solid"/>
              <a:miter/>
            </a:ln>
          </p:spPr>
        </p:sp>
        <p:sp>
          <p:nvSpPr>
            <p:cNvPr name="TextBox 38" id="38"/>
            <p:cNvSpPr txBox="true"/>
            <p:nvPr/>
          </p:nvSpPr>
          <p:spPr>
            <a:xfrm>
              <a:off x="114300" y="-38100"/>
              <a:ext cx="2158907"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39" id="39"/>
          <p:cNvGrpSpPr/>
          <p:nvPr/>
        </p:nvGrpSpPr>
        <p:grpSpPr>
          <a:xfrm rot="0">
            <a:off x="399928" y="3476741"/>
            <a:ext cx="412535" cy="412535"/>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0300"/>
            </a:solidFill>
          </p:spPr>
        </p:sp>
        <p:sp>
          <p:nvSpPr>
            <p:cNvPr name="TextBox 41" id="41"/>
            <p:cNvSpPr txBox="true"/>
            <p:nvPr/>
          </p:nvSpPr>
          <p:spPr>
            <a:xfrm>
              <a:off x="76200" y="38100"/>
              <a:ext cx="660400" cy="698500"/>
            </a:xfrm>
            <a:prstGeom prst="rect">
              <a:avLst/>
            </a:prstGeom>
          </p:spPr>
          <p:txBody>
            <a:bodyPr anchor="ctr" rtlCol="false" tIns="50800" lIns="50800" bIns="50800" rIns="50800"/>
            <a:lstStyle/>
            <a:p>
              <a:pPr algn="ctr">
                <a:lnSpc>
                  <a:spcPts val="3499"/>
                </a:lnSpc>
              </a:pPr>
            </a:p>
          </p:txBody>
        </p:sp>
      </p:grpSp>
      <p:sp>
        <p:nvSpPr>
          <p:cNvPr name="TextBox 42" id="42"/>
          <p:cNvSpPr txBox="true"/>
          <p:nvPr/>
        </p:nvSpPr>
        <p:spPr>
          <a:xfrm rot="0">
            <a:off x="2731400" y="1344756"/>
            <a:ext cx="12825200" cy="942975"/>
          </a:xfrm>
          <a:prstGeom prst="rect">
            <a:avLst/>
          </a:prstGeom>
        </p:spPr>
        <p:txBody>
          <a:bodyPr anchor="t" rtlCol="false" tIns="0" lIns="0" bIns="0" rIns="0">
            <a:spAutoFit/>
          </a:bodyPr>
          <a:lstStyle/>
          <a:p>
            <a:pPr algn="ctr">
              <a:lnSpc>
                <a:spcPts val="7440"/>
              </a:lnSpc>
            </a:pPr>
            <a:r>
              <a:rPr lang="en-US" b="true" sz="6200" i="true">
                <a:solidFill>
                  <a:srgbClr val="000000"/>
                </a:solidFill>
                <a:latin typeface="Montserrat Heavy Italics"/>
                <a:ea typeface="Montserrat Heavy Italics"/>
                <a:cs typeface="Montserrat Heavy Italics"/>
                <a:sym typeface="Montserrat Heavy Italics"/>
              </a:rPr>
              <a:t>REQUIREMENTS</a:t>
            </a:r>
          </a:p>
        </p:txBody>
      </p:sp>
      <p:sp>
        <p:nvSpPr>
          <p:cNvPr name="TextBox 43" id="43"/>
          <p:cNvSpPr txBox="true"/>
          <p:nvPr/>
        </p:nvSpPr>
        <p:spPr>
          <a:xfrm rot="0">
            <a:off x="3159816" y="3271920"/>
            <a:ext cx="13770692" cy="885825"/>
          </a:xfrm>
          <a:prstGeom prst="rect">
            <a:avLst/>
          </a:prstGeom>
        </p:spPr>
        <p:txBody>
          <a:bodyPr anchor="t" rtlCol="false" tIns="0" lIns="0" bIns="0" rIns="0">
            <a:spAutoFit/>
          </a:bodyPr>
          <a:lstStyle/>
          <a:p>
            <a:pPr algn="l">
              <a:lnSpc>
                <a:spcPts val="3599"/>
              </a:lnSpc>
            </a:pPr>
            <a:r>
              <a:rPr lang="en-US" sz="2999" b="true">
                <a:solidFill>
                  <a:srgbClr val="FFFFFF"/>
                </a:solidFill>
                <a:latin typeface="Montserrat Semi-Bold"/>
                <a:ea typeface="Montserrat Semi-Bold"/>
                <a:cs typeface="Montserrat Semi-Bold"/>
                <a:sym typeface="Montserrat Semi-Bold"/>
              </a:rPr>
              <a:t>Research Exchange Rate Behavior: Analyze how exchange rates are handled in standard sales processes.</a:t>
            </a:r>
          </a:p>
        </p:txBody>
      </p:sp>
      <p:sp>
        <p:nvSpPr>
          <p:cNvPr name="TextBox 44" id="44"/>
          <p:cNvSpPr txBox="true"/>
          <p:nvPr/>
        </p:nvSpPr>
        <p:spPr>
          <a:xfrm rot="0">
            <a:off x="3169341" y="5657338"/>
            <a:ext cx="13770692" cy="885825"/>
          </a:xfrm>
          <a:prstGeom prst="rect">
            <a:avLst/>
          </a:prstGeom>
        </p:spPr>
        <p:txBody>
          <a:bodyPr anchor="t" rtlCol="false" tIns="0" lIns="0" bIns="0" rIns="0">
            <a:spAutoFit/>
          </a:bodyPr>
          <a:lstStyle/>
          <a:p>
            <a:pPr algn="l">
              <a:lnSpc>
                <a:spcPts val="3599"/>
              </a:lnSpc>
            </a:pPr>
            <a:r>
              <a:rPr lang="en-US" sz="2999" b="true">
                <a:solidFill>
                  <a:srgbClr val="FFFFFF"/>
                </a:solidFill>
                <a:latin typeface="Montserrat Semi-Bold"/>
                <a:ea typeface="Montserrat Semi-Bold"/>
                <a:cs typeface="Montserrat Semi-Bold"/>
                <a:sym typeface="Montserrat Semi-Bold"/>
              </a:rPr>
              <a:t>Set Editable Fields in Billing Document: Configure billing documents to allow specific fields related to exchange rates to be editable.</a:t>
            </a:r>
          </a:p>
        </p:txBody>
      </p:sp>
      <p:sp>
        <p:nvSpPr>
          <p:cNvPr name="TextBox 45" id="45"/>
          <p:cNvSpPr txBox="true"/>
          <p:nvPr/>
        </p:nvSpPr>
        <p:spPr>
          <a:xfrm rot="0">
            <a:off x="3169341" y="7810729"/>
            <a:ext cx="13770692" cy="1333500"/>
          </a:xfrm>
          <a:prstGeom prst="rect">
            <a:avLst/>
          </a:prstGeom>
        </p:spPr>
        <p:txBody>
          <a:bodyPr anchor="t" rtlCol="false" tIns="0" lIns="0" bIns="0" rIns="0">
            <a:spAutoFit/>
          </a:bodyPr>
          <a:lstStyle/>
          <a:p>
            <a:pPr algn="l">
              <a:lnSpc>
                <a:spcPts val="3599"/>
              </a:lnSpc>
            </a:pPr>
            <a:r>
              <a:rPr lang="en-US" sz="2999" b="true">
                <a:solidFill>
                  <a:srgbClr val="FFFFFF"/>
                </a:solidFill>
                <a:latin typeface="Montserrat Semi-Bold"/>
                <a:ea typeface="Montserrat Semi-Bold"/>
                <a:cs typeface="Montserrat Semi-Bold"/>
                <a:sym typeface="Montserrat Semi-Bold"/>
              </a:rPr>
              <a:t>Ensure Consistency When Posting to Journal Entry: Verify that the exchange rates used in billing documents are accurately reflected in journal entries.</a:t>
            </a:r>
          </a:p>
        </p:txBody>
      </p:sp>
      <p:grpSp>
        <p:nvGrpSpPr>
          <p:cNvPr name="Group 46" id="46"/>
          <p:cNvGrpSpPr/>
          <p:nvPr/>
        </p:nvGrpSpPr>
        <p:grpSpPr>
          <a:xfrm rot="0">
            <a:off x="399928" y="5849851"/>
            <a:ext cx="412535" cy="412535"/>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820300"/>
            </a:solidFill>
            <a:ln cap="sq">
              <a:noFill/>
              <a:prstDash val="solid"/>
              <a:miter/>
            </a:ln>
          </p:spPr>
        </p:sp>
        <p:sp>
          <p:nvSpPr>
            <p:cNvPr name="TextBox 48" id="48"/>
            <p:cNvSpPr txBox="true"/>
            <p:nvPr/>
          </p:nvSpPr>
          <p:spPr>
            <a:xfrm>
              <a:off x="76200" y="38100"/>
              <a:ext cx="660400" cy="698500"/>
            </a:xfrm>
            <a:prstGeom prst="rect">
              <a:avLst/>
            </a:prstGeom>
          </p:spPr>
          <p:txBody>
            <a:bodyPr anchor="ctr" rtlCol="false" tIns="50800" lIns="50800" bIns="50800" rIns="50800"/>
            <a:lstStyle/>
            <a:p>
              <a:pPr algn="ctr">
                <a:lnSpc>
                  <a:spcPts val="3499"/>
                </a:lnSpc>
              </a:pPr>
            </a:p>
          </p:txBody>
        </p:sp>
      </p:grpSp>
      <p:grpSp>
        <p:nvGrpSpPr>
          <p:cNvPr name="Group 49" id="49"/>
          <p:cNvGrpSpPr/>
          <p:nvPr/>
        </p:nvGrpSpPr>
        <p:grpSpPr>
          <a:xfrm rot="0">
            <a:off x="398817" y="8251969"/>
            <a:ext cx="412535" cy="412535"/>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0300"/>
            </a:solidFill>
          </p:spPr>
        </p:sp>
        <p:sp>
          <p:nvSpPr>
            <p:cNvPr name="TextBox 51" id="51"/>
            <p:cNvSpPr txBox="true"/>
            <p:nvPr/>
          </p:nvSpPr>
          <p:spPr>
            <a:xfrm>
              <a:off x="76200" y="38100"/>
              <a:ext cx="660400" cy="698500"/>
            </a:xfrm>
            <a:prstGeom prst="rect">
              <a:avLst/>
            </a:prstGeom>
          </p:spPr>
          <p:txBody>
            <a:bodyPr anchor="ctr" rtlCol="false" tIns="50800" lIns="50800" bIns="50800" rIns="50800"/>
            <a:lstStyle/>
            <a:p>
              <a:pPr algn="ctr">
                <a:lnSpc>
                  <a:spcPts val="3499"/>
                </a:lnSpc>
              </a:pPr>
            </a:p>
          </p:txBody>
        </p:sp>
      </p:grpSp>
      <p:sp>
        <p:nvSpPr>
          <p:cNvPr name="Freeform 52" id="52"/>
          <p:cNvSpPr/>
          <p:nvPr/>
        </p:nvSpPr>
        <p:spPr>
          <a:xfrm flipH="false" flipV="false" rot="0">
            <a:off x="772021" y="465685"/>
            <a:ext cx="1674514" cy="653061"/>
          </a:xfrm>
          <a:custGeom>
            <a:avLst/>
            <a:gdLst/>
            <a:ahLst/>
            <a:cxnLst/>
            <a:rect r="r" b="b" t="t" l="l"/>
            <a:pathLst>
              <a:path h="653061" w="1674514">
                <a:moveTo>
                  <a:pt x="0" y="0"/>
                </a:moveTo>
                <a:lnTo>
                  <a:pt x="1674515" y="0"/>
                </a:lnTo>
                <a:lnTo>
                  <a:pt x="1674515" y="653061"/>
                </a:lnTo>
                <a:lnTo>
                  <a:pt x="0" y="653061"/>
                </a:lnTo>
                <a:lnTo>
                  <a:pt x="0" y="0"/>
                </a:lnTo>
                <a:close/>
              </a:path>
            </a:pathLst>
          </a:custGeom>
          <a:blipFill>
            <a:blip r:embed="rId3"/>
            <a:stretch>
              <a:fillRect l="0" t="0" r="0" b="0"/>
            </a:stretch>
          </a:blipFill>
        </p:spPr>
      </p:sp>
      <p:grpSp>
        <p:nvGrpSpPr>
          <p:cNvPr name="Group 53" id="53"/>
          <p:cNvGrpSpPr/>
          <p:nvPr/>
        </p:nvGrpSpPr>
        <p:grpSpPr>
          <a:xfrm rot="0">
            <a:off x="17122519" y="9355196"/>
            <a:ext cx="820278" cy="704927"/>
            <a:chOff x="0" y="0"/>
            <a:chExt cx="812800" cy="698500"/>
          </a:xfrm>
        </p:grpSpPr>
        <p:sp>
          <p:nvSpPr>
            <p:cNvPr name="Freeform 54" id="5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82953"/>
            </a:solidFill>
            <a:ln w="9525" cap="sq">
              <a:solidFill>
                <a:srgbClr val="FFFFFF"/>
              </a:solidFill>
              <a:prstDash val="solid"/>
              <a:miter/>
            </a:ln>
          </p:spPr>
        </p:sp>
        <p:sp>
          <p:nvSpPr>
            <p:cNvPr name="TextBox 55" id="55"/>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FFFFFF"/>
                  </a:solidFill>
                  <a:latin typeface="Montserrat Light"/>
                  <a:ea typeface="Montserrat Light"/>
                  <a:cs typeface="Montserrat Light"/>
                  <a:sym typeface="Montserrat Light"/>
                </a:rPr>
                <a:t>5</a:t>
              </a:r>
            </a:p>
          </p:txBody>
        </p:sp>
      </p:gr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TextBox 3" id="3"/>
          <p:cNvSpPr txBox="true"/>
          <p:nvPr/>
        </p:nvSpPr>
        <p:spPr>
          <a:xfrm rot="0">
            <a:off x="3648905" y="351489"/>
            <a:ext cx="11160384" cy="970280"/>
          </a:xfrm>
          <a:prstGeom prst="rect">
            <a:avLst/>
          </a:prstGeom>
        </p:spPr>
        <p:txBody>
          <a:bodyPr anchor="t" rtlCol="false" tIns="0" lIns="0" bIns="0" rIns="0">
            <a:spAutoFit/>
          </a:bodyPr>
          <a:lstStyle/>
          <a:p>
            <a:pPr algn="ctr">
              <a:lnSpc>
                <a:spcPts val="7750"/>
              </a:lnSpc>
            </a:pPr>
            <a:r>
              <a:rPr lang="en-US" b="true" sz="6200" i="true" spc="-365">
                <a:solidFill>
                  <a:srgbClr val="000000"/>
                </a:solidFill>
                <a:latin typeface="Montserrat Bold Italics"/>
                <a:ea typeface="Montserrat Bold Italics"/>
                <a:cs typeface="Montserrat Bold Italics"/>
                <a:sym typeface="Montserrat Bold Italics"/>
              </a:rPr>
              <a:t>STOCK SALES PROCESS</a:t>
            </a:r>
          </a:p>
        </p:txBody>
      </p:sp>
      <p:sp>
        <p:nvSpPr>
          <p:cNvPr name="Freeform 4" id="4"/>
          <p:cNvSpPr/>
          <p:nvPr/>
        </p:nvSpPr>
        <p:spPr>
          <a:xfrm flipH="false" flipV="false" rot="5400000">
            <a:off x="-1086039" y="601580"/>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5" id="5"/>
          <p:cNvSpPr/>
          <p:nvPr/>
        </p:nvSpPr>
        <p:spPr>
          <a:xfrm flipH="false" flipV="false" rot="0">
            <a:off x="772021" y="465685"/>
            <a:ext cx="1674514" cy="653061"/>
          </a:xfrm>
          <a:custGeom>
            <a:avLst/>
            <a:gdLst/>
            <a:ahLst/>
            <a:cxnLst/>
            <a:rect r="r" b="b" t="t" l="l"/>
            <a:pathLst>
              <a:path h="653061" w="1674514">
                <a:moveTo>
                  <a:pt x="0" y="0"/>
                </a:moveTo>
                <a:lnTo>
                  <a:pt x="1674515" y="0"/>
                </a:lnTo>
                <a:lnTo>
                  <a:pt x="1674515" y="653061"/>
                </a:lnTo>
                <a:lnTo>
                  <a:pt x="0" y="653061"/>
                </a:lnTo>
                <a:lnTo>
                  <a:pt x="0" y="0"/>
                </a:lnTo>
                <a:close/>
              </a:path>
            </a:pathLst>
          </a:custGeom>
          <a:blipFill>
            <a:blip r:embed="rId5"/>
            <a:stretch>
              <a:fillRect l="0" t="0" r="0" b="0"/>
            </a:stretch>
          </a:blipFill>
        </p:spPr>
      </p:sp>
      <p:grpSp>
        <p:nvGrpSpPr>
          <p:cNvPr name="Group 6" id="6"/>
          <p:cNvGrpSpPr/>
          <p:nvPr/>
        </p:nvGrpSpPr>
        <p:grpSpPr>
          <a:xfrm rot="0">
            <a:off x="17122519" y="9355196"/>
            <a:ext cx="820278" cy="704927"/>
            <a:chOff x="0" y="0"/>
            <a:chExt cx="812800" cy="698500"/>
          </a:xfrm>
        </p:grpSpPr>
        <p:sp>
          <p:nvSpPr>
            <p:cNvPr name="Freeform 7" id="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82953"/>
            </a:solidFill>
            <a:ln w="9525" cap="sq">
              <a:solidFill>
                <a:srgbClr val="FFFFFF"/>
              </a:solidFill>
              <a:prstDash val="solid"/>
              <a:miter/>
            </a:ln>
          </p:spPr>
        </p:sp>
        <p:sp>
          <p:nvSpPr>
            <p:cNvPr name="TextBox 8" id="8"/>
            <p:cNvSpPr txBox="true"/>
            <p:nvPr/>
          </p:nvSpPr>
          <p:spPr>
            <a:xfrm>
              <a:off x="114300" y="-38100"/>
              <a:ext cx="584200" cy="736600"/>
            </a:xfrm>
            <a:prstGeom prst="rect">
              <a:avLst/>
            </a:prstGeom>
          </p:spPr>
          <p:txBody>
            <a:bodyPr anchor="ctr" rtlCol="false" tIns="50800" lIns="50800" bIns="50800" rIns="50800"/>
            <a:lstStyle/>
            <a:p>
              <a:pPr algn="ctr">
                <a:lnSpc>
                  <a:spcPts val="2940"/>
                </a:lnSpc>
              </a:pPr>
              <a:r>
                <a:rPr lang="en-US" sz="2100" spc="42">
                  <a:solidFill>
                    <a:srgbClr val="FFFFFF"/>
                  </a:solidFill>
                  <a:latin typeface="Montserrat Light"/>
                  <a:ea typeface="Montserrat Light"/>
                  <a:cs typeface="Montserrat Light"/>
                  <a:sym typeface="Montserrat Light"/>
                </a:rPr>
                <a:t>6</a:t>
              </a:r>
            </a:p>
          </p:txBody>
        </p:sp>
      </p:grpSp>
      <p:grpSp>
        <p:nvGrpSpPr>
          <p:cNvPr name="Group 9" id="9"/>
          <p:cNvGrpSpPr/>
          <p:nvPr/>
        </p:nvGrpSpPr>
        <p:grpSpPr>
          <a:xfrm rot="0">
            <a:off x="2674394" y="2606010"/>
            <a:ext cx="2892122" cy="1339019"/>
            <a:chOff x="0" y="0"/>
            <a:chExt cx="1214883" cy="562476"/>
          </a:xfrm>
        </p:grpSpPr>
        <p:sp>
          <p:nvSpPr>
            <p:cNvPr name="Freeform 10" id="10"/>
            <p:cNvSpPr/>
            <p:nvPr/>
          </p:nvSpPr>
          <p:spPr>
            <a:xfrm flipH="false" flipV="false" rot="0">
              <a:off x="0" y="0"/>
              <a:ext cx="1214883" cy="562476"/>
            </a:xfrm>
            <a:custGeom>
              <a:avLst/>
              <a:gdLst/>
              <a:ahLst/>
              <a:cxnLst/>
              <a:rect r="r" b="b" t="t" l="l"/>
              <a:pathLst>
                <a:path h="562476" w="1214883">
                  <a:moveTo>
                    <a:pt x="203200" y="562476"/>
                  </a:moveTo>
                  <a:lnTo>
                    <a:pt x="1011683" y="562476"/>
                  </a:lnTo>
                  <a:lnTo>
                    <a:pt x="1214883" y="0"/>
                  </a:lnTo>
                  <a:lnTo>
                    <a:pt x="0" y="0"/>
                  </a:lnTo>
                  <a:lnTo>
                    <a:pt x="203200" y="562476"/>
                  </a:lnTo>
                  <a:close/>
                </a:path>
              </a:pathLst>
            </a:custGeom>
            <a:solidFill>
              <a:srgbClr val="FFFFFF"/>
            </a:solidFill>
            <a:ln w="19050" cap="sq">
              <a:solidFill>
                <a:srgbClr val="000000"/>
              </a:solidFill>
              <a:prstDash val="solid"/>
              <a:miter/>
            </a:ln>
          </p:spPr>
        </p:sp>
        <p:sp>
          <p:nvSpPr>
            <p:cNvPr name="TextBox 11" id="11"/>
            <p:cNvSpPr txBox="true"/>
            <p:nvPr/>
          </p:nvSpPr>
          <p:spPr>
            <a:xfrm>
              <a:off x="127000" y="-28575"/>
              <a:ext cx="960883" cy="591051"/>
            </a:xfrm>
            <a:prstGeom prst="rect">
              <a:avLst/>
            </a:prstGeom>
          </p:spPr>
          <p:txBody>
            <a:bodyPr anchor="ctr" rtlCol="false" tIns="50800" lIns="50800" bIns="50800" rIns="50800"/>
            <a:lstStyle/>
            <a:p>
              <a:pPr algn="ctr">
                <a:lnSpc>
                  <a:spcPts val="2380"/>
                </a:lnSpc>
              </a:pPr>
              <a:r>
                <a:rPr lang="en-US" b="true" sz="1700" spc="34" u="sng">
                  <a:solidFill>
                    <a:srgbClr val="082953"/>
                  </a:solidFill>
                  <a:latin typeface="Montserrat Ultra-Bold"/>
                  <a:ea typeface="Montserrat Ultra-Bold"/>
                  <a:cs typeface="Montserrat Ultra-Bold"/>
                  <a:sym typeface="Montserrat Ultra-Bold"/>
                </a:rPr>
                <a:t>Step 1: </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Receive purchase requests from customers</a:t>
              </a:r>
            </a:p>
          </p:txBody>
        </p:sp>
      </p:grpSp>
      <p:grpSp>
        <p:nvGrpSpPr>
          <p:cNvPr name="Group 12" id="12"/>
          <p:cNvGrpSpPr/>
          <p:nvPr/>
        </p:nvGrpSpPr>
        <p:grpSpPr>
          <a:xfrm rot="0">
            <a:off x="772021" y="3022022"/>
            <a:ext cx="1149733" cy="506995"/>
            <a:chOff x="0" y="0"/>
            <a:chExt cx="812800" cy="358419"/>
          </a:xfrm>
        </p:grpSpPr>
        <p:sp>
          <p:nvSpPr>
            <p:cNvPr name="Freeform 13" id="13"/>
            <p:cNvSpPr/>
            <p:nvPr/>
          </p:nvSpPr>
          <p:spPr>
            <a:xfrm flipH="false" flipV="false" rot="0">
              <a:off x="0" y="0"/>
              <a:ext cx="812800" cy="358419"/>
            </a:xfrm>
            <a:custGeom>
              <a:avLst/>
              <a:gdLst/>
              <a:ahLst/>
              <a:cxnLst/>
              <a:rect r="r" b="b" t="t" l="l"/>
              <a:pathLst>
                <a:path h="358419" w="812800">
                  <a:moveTo>
                    <a:pt x="609600" y="0"/>
                  </a:moveTo>
                  <a:cubicBezTo>
                    <a:pt x="721824" y="0"/>
                    <a:pt x="812800" y="80235"/>
                    <a:pt x="812800" y="179209"/>
                  </a:cubicBezTo>
                  <a:cubicBezTo>
                    <a:pt x="812800" y="278184"/>
                    <a:pt x="721824" y="358419"/>
                    <a:pt x="609600" y="358419"/>
                  </a:cubicBezTo>
                  <a:lnTo>
                    <a:pt x="203200" y="358419"/>
                  </a:lnTo>
                  <a:cubicBezTo>
                    <a:pt x="90976" y="358419"/>
                    <a:pt x="0" y="278184"/>
                    <a:pt x="0" y="179209"/>
                  </a:cubicBezTo>
                  <a:cubicBezTo>
                    <a:pt x="0" y="80235"/>
                    <a:pt x="90976" y="0"/>
                    <a:pt x="203200" y="0"/>
                  </a:cubicBezTo>
                  <a:close/>
                </a:path>
              </a:pathLst>
            </a:custGeom>
            <a:solidFill>
              <a:srgbClr val="FFFFFF"/>
            </a:solidFill>
            <a:ln w="19050" cap="sq">
              <a:solidFill>
                <a:srgbClr val="000000"/>
              </a:solidFill>
              <a:prstDash val="solid"/>
              <a:miter/>
            </a:ln>
          </p:spPr>
        </p:sp>
        <p:sp>
          <p:nvSpPr>
            <p:cNvPr name="TextBox 14" id="14"/>
            <p:cNvSpPr txBox="true"/>
            <p:nvPr/>
          </p:nvSpPr>
          <p:spPr>
            <a:xfrm>
              <a:off x="0" y="-28575"/>
              <a:ext cx="812800" cy="386994"/>
            </a:xfrm>
            <a:prstGeom prst="rect">
              <a:avLst/>
            </a:prstGeom>
          </p:spPr>
          <p:txBody>
            <a:bodyPr anchor="ctr" rtlCol="false" tIns="50800" lIns="50800" bIns="50800" rIns="50800"/>
            <a:lstStyle/>
            <a:p>
              <a:pPr algn="ctr">
                <a:lnSpc>
                  <a:spcPts val="2380"/>
                </a:lnSpc>
              </a:pPr>
              <a:r>
                <a:rPr lang="en-US" b="true" sz="1700" spc="34">
                  <a:solidFill>
                    <a:srgbClr val="082953"/>
                  </a:solidFill>
                  <a:latin typeface="Montserrat Ultra-Bold"/>
                  <a:ea typeface="Montserrat Ultra-Bold"/>
                  <a:cs typeface="Montserrat Ultra-Bold"/>
                  <a:sym typeface="Montserrat Ultra-Bold"/>
                </a:rPr>
                <a:t>Start</a:t>
              </a:r>
            </a:p>
          </p:txBody>
        </p:sp>
      </p:grpSp>
      <p:grpSp>
        <p:nvGrpSpPr>
          <p:cNvPr name="Group 15" id="15"/>
          <p:cNvGrpSpPr/>
          <p:nvPr/>
        </p:nvGrpSpPr>
        <p:grpSpPr>
          <a:xfrm rot="0">
            <a:off x="6339665" y="2289825"/>
            <a:ext cx="1971390" cy="197139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a:ln w="19050" cap="sq">
              <a:solidFill>
                <a:srgbClr val="000000"/>
              </a:solidFill>
              <a:prstDash val="solid"/>
              <a:miter/>
            </a:ln>
          </p:spPr>
        </p:sp>
        <p:sp>
          <p:nvSpPr>
            <p:cNvPr name="TextBox 17" id="17"/>
            <p:cNvSpPr txBox="true"/>
            <p:nvPr/>
          </p:nvSpPr>
          <p:spPr>
            <a:xfrm>
              <a:off x="139700" y="111125"/>
              <a:ext cx="533400" cy="561975"/>
            </a:xfrm>
            <a:prstGeom prst="rect">
              <a:avLst/>
            </a:prstGeom>
          </p:spPr>
          <p:txBody>
            <a:bodyPr anchor="ctr" rtlCol="false" tIns="50800" lIns="50800" bIns="50800" rIns="50800"/>
            <a:lstStyle/>
            <a:p>
              <a:pPr algn="ctr">
                <a:lnSpc>
                  <a:spcPts val="2380"/>
                </a:lnSpc>
              </a:pPr>
              <a:r>
                <a:rPr lang="en-US" b="true" sz="1700" spc="34">
                  <a:solidFill>
                    <a:srgbClr val="082953"/>
                  </a:solidFill>
                  <a:latin typeface="Montserrat Ultra-Bold"/>
                  <a:ea typeface="Montserrat Ultra-Bold"/>
                  <a:cs typeface="Montserrat Ultra-Bold"/>
                  <a:sym typeface="Montserrat Ultra-Bold"/>
                </a:rPr>
                <a:t>Create SO with Ref.?</a:t>
              </a:r>
            </a:p>
          </p:txBody>
        </p:sp>
      </p:grpSp>
      <p:grpSp>
        <p:nvGrpSpPr>
          <p:cNvPr name="Group 18" id="18"/>
          <p:cNvGrpSpPr/>
          <p:nvPr/>
        </p:nvGrpSpPr>
        <p:grpSpPr>
          <a:xfrm rot="0">
            <a:off x="9762832" y="1667479"/>
            <a:ext cx="2912848" cy="1073867"/>
            <a:chOff x="0" y="0"/>
            <a:chExt cx="767170" cy="282829"/>
          </a:xfrm>
        </p:grpSpPr>
        <p:sp>
          <p:nvSpPr>
            <p:cNvPr name="Freeform 19" id="19"/>
            <p:cNvSpPr/>
            <p:nvPr/>
          </p:nvSpPr>
          <p:spPr>
            <a:xfrm flipH="false" flipV="false" rot="0">
              <a:off x="0" y="0"/>
              <a:ext cx="767170" cy="282829"/>
            </a:xfrm>
            <a:custGeom>
              <a:avLst/>
              <a:gdLst/>
              <a:ahLst/>
              <a:cxnLst/>
              <a:rect r="r" b="b" t="t" l="l"/>
              <a:pathLst>
                <a:path h="282829" w="767170">
                  <a:moveTo>
                    <a:pt x="0" y="0"/>
                  </a:moveTo>
                  <a:lnTo>
                    <a:pt x="767170" y="0"/>
                  </a:lnTo>
                  <a:lnTo>
                    <a:pt x="767170" y="282829"/>
                  </a:lnTo>
                  <a:lnTo>
                    <a:pt x="0" y="282829"/>
                  </a:lnTo>
                  <a:close/>
                </a:path>
              </a:pathLst>
            </a:custGeom>
            <a:solidFill>
              <a:srgbClr val="FFFFFF"/>
            </a:solidFill>
            <a:ln w="19050" cap="sq">
              <a:solidFill>
                <a:srgbClr val="000000"/>
              </a:solidFill>
              <a:prstDash val="solid"/>
              <a:miter/>
            </a:ln>
          </p:spPr>
        </p:sp>
        <p:sp>
          <p:nvSpPr>
            <p:cNvPr name="TextBox 20" id="20"/>
            <p:cNvSpPr txBox="true"/>
            <p:nvPr/>
          </p:nvSpPr>
          <p:spPr>
            <a:xfrm>
              <a:off x="0" y="-28575"/>
              <a:ext cx="767170" cy="311404"/>
            </a:xfrm>
            <a:prstGeom prst="rect">
              <a:avLst/>
            </a:prstGeom>
          </p:spPr>
          <p:txBody>
            <a:bodyPr anchor="ctr" rtlCol="false" tIns="50800" lIns="50800" bIns="50800" rIns="50800"/>
            <a:lstStyle/>
            <a:p>
              <a:pPr algn="ctr">
                <a:lnSpc>
                  <a:spcPts val="2380"/>
                </a:lnSpc>
              </a:pPr>
              <a:r>
                <a:rPr lang="en-US" b="true" sz="1700" spc="34" u="sng">
                  <a:solidFill>
                    <a:srgbClr val="082953"/>
                  </a:solidFill>
                  <a:latin typeface="Montserrat Ultra-Bold"/>
                  <a:ea typeface="Montserrat Ultra-Bold"/>
                  <a:cs typeface="Montserrat Ultra-Bold"/>
                  <a:sym typeface="Montserrat Ultra-Bold"/>
                </a:rPr>
                <a:t>Step 2.1:</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Create SO with Ref.</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(VA01)</a:t>
              </a:r>
            </a:p>
          </p:txBody>
        </p:sp>
      </p:grpSp>
      <p:grpSp>
        <p:nvGrpSpPr>
          <p:cNvPr name="Group 21" id="21"/>
          <p:cNvGrpSpPr/>
          <p:nvPr/>
        </p:nvGrpSpPr>
        <p:grpSpPr>
          <a:xfrm rot="0">
            <a:off x="9766670" y="3529017"/>
            <a:ext cx="2909010" cy="1060095"/>
            <a:chOff x="0" y="0"/>
            <a:chExt cx="766159" cy="279202"/>
          </a:xfrm>
        </p:grpSpPr>
        <p:sp>
          <p:nvSpPr>
            <p:cNvPr name="Freeform 22" id="22"/>
            <p:cNvSpPr/>
            <p:nvPr/>
          </p:nvSpPr>
          <p:spPr>
            <a:xfrm flipH="false" flipV="false" rot="0">
              <a:off x="0" y="0"/>
              <a:ext cx="766159" cy="279202"/>
            </a:xfrm>
            <a:custGeom>
              <a:avLst/>
              <a:gdLst/>
              <a:ahLst/>
              <a:cxnLst/>
              <a:rect r="r" b="b" t="t" l="l"/>
              <a:pathLst>
                <a:path h="279202" w="766159">
                  <a:moveTo>
                    <a:pt x="0" y="0"/>
                  </a:moveTo>
                  <a:lnTo>
                    <a:pt x="766159" y="0"/>
                  </a:lnTo>
                  <a:lnTo>
                    <a:pt x="766159" y="279202"/>
                  </a:lnTo>
                  <a:lnTo>
                    <a:pt x="0" y="279202"/>
                  </a:lnTo>
                  <a:close/>
                </a:path>
              </a:pathLst>
            </a:custGeom>
            <a:solidFill>
              <a:srgbClr val="FFFFFF"/>
            </a:solidFill>
            <a:ln w="19050" cap="sq">
              <a:solidFill>
                <a:srgbClr val="000000"/>
              </a:solidFill>
              <a:prstDash val="solid"/>
              <a:miter/>
            </a:ln>
          </p:spPr>
        </p:sp>
        <p:sp>
          <p:nvSpPr>
            <p:cNvPr name="TextBox 23" id="23"/>
            <p:cNvSpPr txBox="true"/>
            <p:nvPr/>
          </p:nvSpPr>
          <p:spPr>
            <a:xfrm>
              <a:off x="0" y="-28575"/>
              <a:ext cx="766159" cy="307777"/>
            </a:xfrm>
            <a:prstGeom prst="rect">
              <a:avLst/>
            </a:prstGeom>
          </p:spPr>
          <p:txBody>
            <a:bodyPr anchor="ctr" rtlCol="false" tIns="50800" lIns="50800" bIns="50800" rIns="50800"/>
            <a:lstStyle/>
            <a:p>
              <a:pPr algn="ctr">
                <a:lnSpc>
                  <a:spcPts val="2380"/>
                </a:lnSpc>
              </a:pPr>
              <a:r>
                <a:rPr lang="en-US" b="true" sz="1700" spc="34" u="sng">
                  <a:solidFill>
                    <a:srgbClr val="082953"/>
                  </a:solidFill>
                  <a:latin typeface="Montserrat Ultra-Bold"/>
                  <a:ea typeface="Montserrat Ultra-Bold"/>
                  <a:cs typeface="Montserrat Ultra-Bold"/>
                  <a:sym typeface="Montserrat Ultra-Bold"/>
                </a:rPr>
                <a:t>Step 2.2:</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Create SO without Ref.</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(VA01)</a:t>
              </a:r>
            </a:p>
          </p:txBody>
        </p:sp>
      </p:grpSp>
      <p:grpSp>
        <p:nvGrpSpPr>
          <p:cNvPr name="Group 24" id="24"/>
          <p:cNvGrpSpPr/>
          <p:nvPr/>
        </p:nvGrpSpPr>
        <p:grpSpPr>
          <a:xfrm rot="0">
            <a:off x="14127647" y="2430554"/>
            <a:ext cx="2430500" cy="1182937"/>
            <a:chOff x="0" y="0"/>
            <a:chExt cx="640132" cy="311555"/>
          </a:xfrm>
        </p:grpSpPr>
        <p:sp>
          <p:nvSpPr>
            <p:cNvPr name="Freeform 25" id="25"/>
            <p:cNvSpPr/>
            <p:nvPr/>
          </p:nvSpPr>
          <p:spPr>
            <a:xfrm flipH="false" flipV="false" rot="0">
              <a:off x="0" y="0"/>
              <a:ext cx="640132" cy="311555"/>
            </a:xfrm>
            <a:custGeom>
              <a:avLst/>
              <a:gdLst/>
              <a:ahLst/>
              <a:cxnLst/>
              <a:rect r="r" b="b" t="t" l="l"/>
              <a:pathLst>
                <a:path h="311555" w="640132">
                  <a:moveTo>
                    <a:pt x="0" y="0"/>
                  </a:moveTo>
                  <a:lnTo>
                    <a:pt x="640132" y="0"/>
                  </a:lnTo>
                  <a:lnTo>
                    <a:pt x="640132" y="311555"/>
                  </a:lnTo>
                  <a:lnTo>
                    <a:pt x="0" y="311555"/>
                  </a:lnTo>
                  <a:close/>
                </a:path>
              </a:pathLst>
            </a:custGeom>
            <a:solidFill>
              <a:srgbClr val="FFFFFF"/>
            </a:solidFill>
            <a:ln w="19050" cap="sq">
              <a:solidFill>
                <a:srgbClr val="000000"/>
              </a:solidFill>
              <a:prstDash val="solid"/>
              <a:miter/>
            </a:ln>
          </p:spPr>
        </p:sp>
        <p:sp>
          <p:nvSpPr>
            <p:cNvPr name="TextBox 26" id="26"/>
            <p:cNvSpPr txBox="true"/>
            <p:nvPr/>
          </p:nvSpPr>
          <p:spPr>
            <a:xfrm>
              <a:off x="0" y="-28575"/>
              <a:ext cx="640132" cy="340130"/>
            </a:xfrm>
            <a:prstGeom prst="rect">
              <a:avLst/>
            </a:prstGeom>
          </p:spPr>
          <p:txBody>
            <a:bodyPr anchor="ctr" rtlCol="false" tIns="50800" lIns="50800" bIns="50800" rIns="50800"/>
            <a:lstStyle/>
            <a:p>
              <a:pPr algn="ctr">
                <a:lnSpc>
                  <a:spcPts val="2380"/>
                </a:lnSpc>
              </a:pPr>
              <a:r>
                <a:rPr lang="en-US" b="true" sz="1700" spc="34" u="sng">
                  <a:solidFill>
                    <a:srgbClr val="082953"/>
                  </a:solidFill>
                  <a:latin typeface="Montserrat Ultra-Bold"/>
                  <a:ea typeface="Montserrat Ultra-Bold"/>
                  <a:cs typeface="Montserrat Ultra-Bold"/>
                  <a:sym typeface="Montserrat Ultra-Bold"/>
                </a:rPr>
                <a:t>Step 3:</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Check Availability</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(CO09)</a:t>
              </a:r>
            </a:p>
          </p:txBody>
        </p:sp>
      </p:grpSp>
      <p:grpSp>
        <p:nvGrpSpPr>
          <p:cNvPr name="Group 27" id="27"/>
          <p:cNvGrpSpPr/>
          <p:nvPr/>
        </p:nvGrpSpPr>
        <p:grpSpPr>
          <a:xfrm rot="0">
            <a:off x="9536850" y="5316435"/>
            <a:ext cx="3330306" cy="1038771"/>
            <a:chOff x="0" y="0"/>
            <a:chExt cx="877118" cy="273586"/>
          </a:xfrm>
        </p:grpSpPr>
        <p:sp>
          <p:nvSpPr>
            <p:cNvPr name="Freeform 28" id="28"/>
            <p:cNvSpPr/>
            <p:nvPr/>
          </p:nvSpPr>
          <p:spPr>
            <a:xfrm flipH="false" flipV="false" rot="0">
              <a:off x="0" y="0"/>
              <a:ext cx="877118" cy="273586"/>
            </a:xfrm>
            <a:custGeom>
              <a:avLst/>
              <a:gdLst/>
              <a:ahLst/>
              <a:cxnLst/>
              <a:rect r="r" b="b" t="t" l="l"/>
              <a:pathLst>
                <a:path h="273586" w="877118">
                  <a:moveTo>
                    <a:pt x="0" y="0"/>
                  </a:moveTo>
                  <a:lnTo>
                    <a:pt x="877118" y="0"/>
                  </a:lnTo>
                  <a:lnTo>
                    <a:pt x="877118" y="273586"/>
                  </a:lnTo>
                  <a:lnTo>
                    <a:pt x="0" y="273586"/>
                  </a:lnTo>
                  <a:close/>
                </a:path>
              </a:pathLst>
            </a:custGeom>
            <a:solidFill>
              <a:srgbClr val="FFFFFF"/>
            </a:solidFill>
            <a:ln w="19050" cap="sq">
              <a:solidFill>
                <a:srgbClr val="000000"/>
              </a:solidFill>
              <a:prstDash val="solid"/>
              <a:miter/>
            </a:ln>
          </p:spPr>
        </p:sp>
        <p:sp>
          <p:nvSpPr>
            <p:cNvPr name="TextBox 29" id="29"/>
            <p:cNvSpPr txBox="true"/>
            <p:nvPr/>
          </p:nvSpPr>
          <p:spPr>
            <a:xfrm>
              <a:off x="0" y="-28575"/>
              <a:ext cx="877118" cy="302161"/>
            </a:xfrm>
            <a:prstGeom prst="rect">
              <a:avLst/>
            </a:prstGeom>
          </p:spPr>
          <p:txBody>
            <a:bodyPr anchor="ctr" rtlCol="false" tIns="50800" lIns="50800" bIns="50800" rIns="50800"/>
            <a:lstStyle/>
            <a:p>
              <a:pPr algn="ctr">
                <a:lnSpc>
                  <a:spcPts val="2380"/>
                </a:lnSpc>
              </a:pPr>
              <a:r>
                <a:rPr lang="en-US" b="true" sz="1700" spc="34" u="sng">
                  <a:solidFill>
                    <a:srgbClr val="082953"/>
                  </a:solidFill>
                  <a:latin typeface="Montserrat Ultra-Bold"/>
                  <a:ea typeface="Montserrat Ultra-Bold"/>
                  <a:cs typeface="Montserrat Ultra-Bold"/>
                  <a:sym typeface="Montserrat Ultra-Bold"/>
                </a:rPr>
                <a:t>Step 4:</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Create Outbound Delivery</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(VL01N)</a:t>
              </a:r>
            </a:p>
          </p:txBody>
        </p:sp>
      </p:grpSp>
      <p:grpSp>
        <p:nvGrpSpPr>
          <p:cNvPr name="Group 30" id="30"/>
          <p:cNvGrpSpPr/>
          <p:nvPr/>
        </p:nvGrpSpPr>
        <p:grpSpPr>
          <a:xfrm rot="0">
            <a:off x="6240559" y="5316435"/>
            <a:ext cx="2169601" cy="1038771"/>
            <a:chOff x="0" y="0"/>
            <a:chExt cx="571418" cy="273586"/>
          </a:xfrm>
        </p:grpSpPr>
        <p:sp>
          <p:nvSpPr>
            <p:cNvPr name="Freeform 31" id="31"/>
            <p:cNvSpPr/>
            <p:nvPr/>
          </p:nvSpPr>
          <p:spPr>
            <a:xfrm flipH="false" flipV="false" rot="0">
              <a:off x="0" y="0"/>
              <a:ext cx="571418" cy="273586"/>
            </a:xfrm>
            <a:custGeom>
              <a:avLst/>
              <a:gdLst/>
              <a:ahLst/>
              <a:cxnLst/>
              <a:rect r="r" b="b" t="t" l="l"/>
              <a:pathLst>
                <a:path h="273586" w="571418">
                  <a:moveTo>
                    <a:pt x="0" y="0"/>
                  </a:moveTo>
                  <a:lnTo>
                    <a:pt x="571418" y="0"/>
                  </a:lnTo>
                  <a:lnTo>
                    <a:pt x="571418" y="273586"/>
                  </a:lnTo>
                  <a:lnTo>
                    <a:pt x="0" y="273586"/>
                  </a:lnTo>
                  <a:close/>
                </a:path>
              </a:pathLst>
            </a:custGeom>
            <a:solidFill>
              <a:srgbClr val="FFFFFF"/>
            </a:solidFill>
            <a:ln w="19050" cap="sq">
              <a:solidFill>
                <a:srgbClr val="000000"/>
              </a:solidFill>
              <a:prstDash val="solid"/>
              <a:miter/>
            </a:ln>
          </p:spPr>
        </p:sp>
        <p:sp>
          <p:nvSpPr>
            <p:cNvPr name="TextBox 32" id="32"/>
            <p:cNvSpPr txBox="true"/>
            <p:nvPr/>
          </p:nvSpPr>
          <p:spPr>
            <a:xfrm>
              <a:off x="0" y="-28575"/>
              <a:ext cx="571418" cy="302161"/>
            </a:xfrm>
            <a:prstGeom prst="rect">
              <a:avLst/>
            </a:prstGeom>
          </p:spPr>
          <p:txBody>
            <a:bodyPr anchor="ctr" rtlCol="false" tIns="50800" lIns="50800" bIns="50800" rIns="50800"/>
            <a:lstStyle/>
            <a:p>
              <a:pPr algn="ctr">
                <a:lnSpc>
                  <a:spcPts val="2380"/>
                </a:lnSpc>
              </a:pPr>
              <a:r>
                <a:rPr lang="en-US" b="true" sz="1700" spc="34" u="sng">
                  <a:solidFill>
                    <a:srgbClr val="082953"/>
                  </a:solidFill>
                  <a:latin typeface="Montserrat Ultra-Bold"/>
                  <a:ea typeface="Montserrat Ultra-Bold"/>
                  <a:cs typeface="Montserrat Ultra-Bold"/>
                  <a:sym typeface="Montserrat Ultra-Bold"/>
                </a:rPr>
                <a:t>Step 5:</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Pick Materials</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(VL01N)</a:t>
              </a:r>
            </a:p>
          </p:txBody>
        </p:sp>
      </p:grpSp>
      <p:grpSp>
        <p:nvGrpSpPr>
          <p:cNvPr name="Group 33" id="33"/>
          <p:cNvGrpSpPr/>
          <p:nvPr/>
        </p:nvGrpSpPr>
        <p:grpSpPr>
          <a:xfrm rot="0">
            <a:off x="2261288" y="5316435"/>
            <a:ext cx="2169601" cy="1038771"/>
            <a:chOff x="0" y="0"/>
            <a:chExt cx="571418" cy="273586"/>
          </a:xfrm>
        </p:grpSpPr>
        <p:sp>
          <p:nvSpPr>
            <p:cNvPr name="Freeform 34" id="34"/>
            <p:cNvSpPr/>
            <p:nvPr/>
          </p:nvSpPr>
          <p:spPr>
            <a:xfrm flipH="false" flipV="false" rot="0">
              <a:off x="0" y="0"/>
              <a:ext cx="571418" cy="273586"/>
            </a:xfrm>
            <a:custGeom>
              <a:avLst/>
              <a:gdLst/>
              <a:ahLst/>
              <a:cxnLst/>
              <a:rect r="r" b="b" t="t" l="l"/>
              <a:pathLst>
                <a:path h="273586" w="571418">
                  <a:moveTo>
                    <a:pt x="0" y="0"/>
                  </a:moveTo>
                  <a:lnTo>
                    <a:pt x="571418" y="0"/>
                  </a:lnTo>
                  <a:lnTo>
                    <a:pt x="571418" y="273586"/>
                  </a:lnTo>
                  <a:lnTo>
                    <a:pt x="0" y="273586"/>
                  </a:lnTo>
                  <a:close/>
                </a:path>
              </a:pathLst>
            </a:custGeom>
            <a:solidFill>
              <a:srgbClr val="FFFFFF"/>
            </a:solidFill>
            <a:ln w="19050" cap="sq">
              <a:solidFill>
                <a:srgbClr val="000000"/>
              </a:solidFill>
              <a:prstDash val="solid"/>
              <a:miter/>
            </a:ln>
          </p:spPr>
        </p:sp>
        <p:sp>
          <p:nvSpPr>
            <p:cNvPr name="TextBox 35" id="35"/>
            <p:cNvSpPr txBox="true"/>
            <p:nvPr/>
          </p:nvSpPr>
          <p:spPr>
            <a:xfrm>
              <a:off x="0" y="-28575"/>
              <a:ext cx="571418" cy="302161"/>
            </a:xfrm>
            <a:prstGeom prst="rect">
              <a:avLst/>
            </a:prstGeom>
          </p:spPr>
          <p:txBody>
            <a:bodyPr anchor="ctr" rtlCol="false" tIns="50800" lIns="50800" bIns="50800" rIns="50800"/>
            <a:lstStyle/>
            <a:p>
              <a:pPr algn="ctr">
                <a:lnSpc>
                  <a:spcPts val="2380"/>
                </a:lnSpc>
              </a:pPr>
              <a:r>
                <a:rPr lang="en-US" b="true" sz="1700" spc="34" u="sng">
                  <a:solidFill>
                    <a:srgbClr val="082953"/>
                  </a:solidFill>
                  <a:latin typeface="Montserrat Ultra-Bold"/>
                  <a:ea typeface="Montserrat Ultra-Bold"/>
                  <a:cs typeface="Montserrat Ultra-Bold"/>
                  <a:sym typeface="Montserrat Ultra-Bold"/>
                </a:rPr>
                <a:t>Step 6:</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Post Goods Issue</a:t>
              </a:r>
            </a:p>
            <a:p>
              <a:pPr algn="ctr">
                <a:lnSpc>
                  <a:spcPts val="2380"/>
                </a:lnSpc>
              </a:pPr>
              <a:r>
                <a:rPr lang="en-US" b="true" sz="1700" spc="34">
                  <a:solidFill>
                    <a:srgbClr val="082953"/>
                  </a:solidFill>
                  <a:latin typeface="Montserrat Ultra-Bold"/>
                  <a:ea typeface="Montserrat Ultra-Bold"/>
                  <a:cs typeface="Montserrat Ultra-Bold"/>
                  <a:sym typeface="Montserrat Ultra-Bold"/>
                </a:rPr>
                <a:t>(VL02N)</a:t>
              </a:r>
            </a:p>
          </p:txBody>
        </p:sp>
      </p:grpSp>
      <p:grpSp>
        <p:nvGrpSpPr>
          <p:cNvPr name="Group 36" id="36"/>
          <p:cNvGrpSpPr/>
          <p:nvPr/>
        </p:nvGrpSpPr>
        <p:grpSpPr>
          <a:xfrm rot="0">
            <a:off x="1686365" y="7891525"/>
            <a:ext cx="3319449" cy="1019529"/>
            <a:chOff x="0" y="0"/>
            <a:chExt cx="874258" cy="268518"/>
          </a:xfrm>
        </p:grpSpPr>
        <p:sp>
          <p:nvSpPr>
            <p:cNvPr name="Freeform 37" id="37"/>
            <p:cNvSpPr/>
            <p:nvPr/>
          </p:nvSpPr>
          <p:spPr>
            <a:xfrm flipH="false" flipV="false" rot="0">
              <a:off x="0" y="0"/>
              <a:ext cx="874258" cy="268518"/>
            </a:xfrm>
            <a:custGeom>
              <a:avLst/>
              <a:gdLst/>
              <a:ahLst/>
              <a:cxnLst/>
              <a:rect r="r" b="b" t="t" l="l"/>
              <a:pathLst>
                <a:path h="268518" w="874258">
                  <a:moveTo>
                    <a:pt x="0" y="0"/>
                  </a:moveTo>
                  <a:lnTo>
                    <a:pt x="874258" y="0"/>
                  </a:lnTo>
                  <a:lnTo>
                    <a:pt x="874258" y="268518"/>
                  </a:lnTo>
                  <a:lnTo>
                    <a:pt x="0" y="268518"/>
                  </a:lnTo>
                  <a:close/>
                </a:path>
              </a:pathLst>
            </a:custGeom>
            <a:solidFill>
              <a:srgbClr val="082953"/>
            </a:solidFill>
          </p:spPr>
        </p:sp>
        <p:sp>
          <p:nvSpPr>
            <p:cNvPr name="TextBox 38" id="38"/>
            <p:cNvSpPr txBox="true"/>
            <p:nvPr/>
          </p:nvSpPr>
          <p:spPr>
            <a:xfrm>
              <a:off x="0" y="-28575"/>
              <a:ext cx="874258" cy="297093"/>
            </a:xfrm>
            <a:prstGeom prst="rect">
              <a:avLst/>
            </a:prstGeom>
          </p:spPr>
          <p:txBody>
            <a:bodyPr anchor="ctr" rtlCol="false" tIns="50800" lIns="50800" bIns="50800" rIns="50800"/>
            <a:lstStyle/>
            <a:p>
              <a:pPr algn="ctr">
                <a:lnSpc>
                  <a:spcPts val="2380"/>
                </a:lnSpc>
              </a:pPr>
              <a:r>
                <a:rPr lang="en-US" b="true" sz="1700" spc="34" u="sng">
                  <a:solidFill>
                    <a:srgbClr val="FFFFFF"/>
                  </a:solidFill>
                  <a:latin typeface="Montserrat Ultra-Bold"/>
                  <a:ea typeface="Montserrat Ultra-Bold"/>
                  <a:cs typeface="Montserrat Ultra-Bold"/>
                  <a:sym typeface="Montserrat Ultra-Bold"/>
                </a:rPr>
                <a:t>Step 7:</a:t>
              </a:r>
            </a:p>
            <a:p>
              <a:pPr algn="ctr">
                <a:lnSpc>
                  <a:spcPts val="2380"/>
                </a:lnSpc>
              </a:pPr>
              <a:r>
                <a:rPr lang="en-US" b="true" sz="1700" spc="34">
                  <a:solidFill>
                    <a:srgbClr val="FFFFFF"/>
                  </a:solidFill>
                  <a:latin typeface="Montserrat Ultra-Bold"/>
                  <a:ea typeface="Montserrat Ultra-Bold"/>
                  <a:cs typeface="Montserrat Ultra-Bold"/>
                  <a:sym typeface="Montserrat Ultra-Bold"/>
                </a:rPr>
                <a:t>Create Billing Documents</a:t>
              </a:r>
            </a:p>
            <a:p>
              <a:pPr algn="ctr">
                <a:lnSpc>
                  <a:spcPts val="2380"/>
                </a:lnSpc>
              </a:pPr>
              <a:r>
                <a:rPr lang="en-US" b="true" sz="1700" spc="34">
                  <a:solidFill>
                    <a:srgbClr val="FFFFFF"/>
                  </a:solidFill>
                  <a:latin typeface="Montserrat Ultra-Bold"/>
                  <a:ea typeface="Montserrat Ultra-Bold"/>
                  <a:cs typeface="Montserrat Ultra-Bold"/>
                  <a:sym typeface="Montserrat Ultra-Bold"/>
                </a:rPr>
                <a:t>(VF01)</a:t>
              </a:r>
            </a:p>
          </p:txBody>
        </p:sp>
      </p:grpSp>
      <p:grpSp>
        <p:nvGrpSpPr>
          <p:cNvPr name="Group 39" id="39"/>
          <p:cNvGrpSpPr/>
          <p:nvPr/>
        </p:nvGrpSpPr>
        <p:grpSpPr>
          <a:xfrm rot="0">
            <a:off x="9479114" y="7891525"/>
            <a:ext cx="3319449" cy="1019529"/>
            <a:chOff x="0" y="0"/>
            <a:chExt cx="874258" cy="268518"/>
          </a:xfrm>
        </p:grpSpPr>
        <p:sp>
          <p:nvSpPr>
            <p:cNvPr name="Freeform 40" id="40"/>
            <p:cNvSpPr/>
            <p:nvPr/>
          </p:nvSpPr>
          <p:spPr>
            <a:xfrm flipH="false" flipV="false" rot="0">
              <a:off x="0" y="0"/>
              <a:ext cx="874258" cy="268518"/>
            </a:xfrm>
            <a:custGeom>
              <a:avLst/>
              <a:gdLst/>
              <a:ahLst/>
              <a:cxnLst/>
              <a:rect r="r" b="b" t="t" l="l"/>
              <a:pathLst>
                <a:path h="268518" w="874258">
                  <a:moveTo>
                    <a:pt x="0" y="0"/>
                  </a:moveTo>
                  <a:lnTo>
                    <a:pt x="874258" y="0"/>
                  </a:lnTo>
                  <a:lnTo>
                    <a:pt x="874258" y="268518"/>
                  </a:lnTo>
                  <a:lnTo>
                    <a:pt x="0" y="268518"/>
                  </a:lnTo>
                  <a:close/>
                </a:path>
              </a:pathLst>
            </a:custGeom>
            <a:solidFill>
              <a:srgbClr val="082953"/>
            </a:solidFill>
          </p:spPr>
        </p:sp>
        <p:sp>
          <p:nvSpPr>
            <p:cNvPr name="TextBox 41" id="41"/>
            <p:cNvSpPr txBox="true"/>
            <p:nvPr/>
          </p:nvSpPr>
          <p:spPr>
            <a:xfrm>
              <a:off x="0" y="-28575"/>
              <a:ext cx="874258" cy="297093"/>
            </a:xfrm>
            <a:prstGeom prst="rect">
              <a:avLst/>
            </a:prstGeom>
          </p:spPr>
          <p:txBody>
            <a:bodyPr anchor="ctr" rtlCol="false" tIns="50800" lIns="50800" bIns="50800" rIns="50800"/>
            <a:lstStyle/>
            <a:p>
              <a:pPr algn="ctr">
                <a:lnSpc>
                  <a:spcPts val="2380"/>
                </a:lnSpc>
              </a:pPr>
              <a:r>
                <a:rPr lang="en-US" b="true" sz="1700" spc="34" u="sng">
                  <a:solidFill>
                    <a:srgbClr val="FFFFFF"/>
                  </a:solidFill>
                  <a:latin typeface="Montserrat Ultra-Bold"/>
                  <a:ea typeface="Montserrat Ultra-Bold"/>
                  <a:cs typeface="Montserrat Ultra-Bold"/>
                  <a:sym typeface="Montserrat Ultra-Bold"/>
                </a:rPr>
                <a:t>Step 8:</a:t>
              </a:r>
            </a:p>
            <a:p>
              <a:pPr algn="ctr">
                <a:lnSpc>
                  <a:spcPts val="2380"/>
                </a:lnSpc>
              </a:pPr>
              <a:r>
                <a:rPr lang="en-US" b="true" sz="1700" spc="34">
                  <a:solidFill>
                    <a:srgbClr val="FFFFFF"/>
                  </a:solidFill>
                  <a:latin typeface="Montserrat Ultra-Bold"/>
                  <a:ea typeface="Montserrat Ultra-Bold"/>
                  <a:cs typeface="Montserrat Ultra-Bold"/>
                  <a:sym typeface="Montserrat Ultra-Bold"/>
                </a:rPr>
                <a:t>Change Billing Documents</a:t>
              </a:r>
            </a:p>
            <a:p>
              <a:pPr algn="ctr">
                <a:lnSpc>
                  <a:spcPts val="2380"/>
                </a:lnSpc>
              </a:pPr>
              <a:r>
                <a:rPr lang="en-US" b="true" sz="1700" spc="34">
                  <a:solidFill>
                    <a:srgbClr val="FFFFFF"/>
                  </a:solidFill>
                  <a:latin typeface="Montserrat Ultra-Bold"/>
                  <a:ea typeface="Montserrat Ultra-Bold"/>
                  <a:cs typeface="Montserrat Ultra-Bold"/>
                  <a:sym typeface="Montserrat Ultra-Bold"/>
                </a:rPr>
                <a:t>(VF02)</a:t>
              </a:r>
            </a:p>
          </p:txBody>
        </p:sp>
      </p:grpSp>
      <p:grpSp>
        <p:nvGrpSpPr>
          <p:cNvPr name="Group 42" id="42"/>
          <p:cNvGrpSpPr/>
          <p:nvPr/>
        </p:nvGrpSpPr>
        <p:grpSpPr>
          <a:xfrm rot="0">
            <a:off x="13683172" y="7891525"/>
            <a:ext cx="3319449" cy="1019529"/>
            <a:chOff x="0" y="0"/>
            <a:chExt cx="874258" cy="268518"/>
          </a:xfrm>
        </p:grpSpPr>
        <p:sp>
          <p:nvSpPr>
            <p:cNvPr name="Freeform 43" id="43"/>
            <p:cNvSpPr/>
            <p:nvPr/>
          </p:nvSpPr>
          <p:spPr>
            <a:xfrm flipH="false" flipV="false" rot="0">
              <a:off x="0" y="0"/>
              <a:ext cx="874258" cy="268518"/>
            </a:xfrm>
            <a:custGeom>
              <a:avLst/>
              <a:gdLst/>
              <a:ahLst/>
              <a:cxnLst/>
              <a:rect r="r" b="b" t="t" l="l"/>
              <a:pathLst>
                <a:path h="268518" w="874258">
                  <a:moveTo>
                    <a:pt x="0" y="0"/>
                  </a:moveTo>
                  <a:lnTo>
                    <a:pt x="874258" y="0"/>
                  </a:lnTo>
                  <a:lnTo>
                    <a:pt x="874258" y="268518"/>
                  </a:lnTo>
                  <a:lnTo>
                    <a:pt x="0" y="268518"/>
                  </a:lnTo>
                  <a:close/>
                </a:path>
              </a:pathLst>
            </a:custGeom>
            <a:solidFill>
              <a:srgbClr val="082953"/>
            </a:solidFill>
          </p:spPr>
        </p:sp>
        <p:sp>
          <p:nvSpPr>
            <p:cNvPr name="TextBox 44" id="44"/>
            <p:cNvSpPr txBox="true"/>
            <p:nvPr/>
          </p:nvSpPr>
          <p:spPr>
            <a:xfrm>
              <a:off x="0" y="-28575"/>
              <a:ext cx="874258" cy="297093"/>
            </a:xfrm>
            <a:prstGeom prst="rect">
              <a:avLst/>
            </a:prstGeom>
          </p:spPr>
          <p:txBody>
            <a:bodyPr anchor="ctr" rtlCol="false" tIns="50800" lIns="50800" bIns="50800" rIns="50800"/>
            <a:lstStyle/>
            <a:p>
              <a:pPr algn="ctr">
                <a:lnSpc>
                  <a:spcPts val="2380"/>
                </a:lnSpc>
              </a:pPr>
              <a:r>
                <a:rPr lang="en-US" b="true" sz="1700" spc="34" u="sng">
                  <a:solidFill>
                    <a:srgbClr val="FFFFFF"/>
                  </a:solidFill>
                  <a:latin typeface="Montserrat Ultra-Bold"/>
                  <a:ea typeface="Montserrat Ultra-Bold"/>
                  <a:cs typeface="Montserrat Ultra-Bold"/>
                  <a:sym typeface="Montserrat Ultra-Bold"/>
                </a:rPr>
                <a:t>Step 9:</a:t>
              </a:r>
            </a:p>
            <a:p>
              <a:pPr algn="ctr">
                <a:lnSpc>
                  <a:spcPts val="2380"/>
                </a:lnSpc>
              </a:pPr>
              <a:r>
                <a:rPr lang="en-US" b="true" sz="1700" spc="34">
                  <a:solidFill>
                    <a:srgbClr val="FFFFFF"/>
                  </a:solidFill>
                  <a:latin typeface="Montserrat Ultra-Bold"/>
                  <a:ea typeface="Montserrat Ultra-Bold"/>
                  <a:cs typeface="Montserrat Ultra-Bold"/>
                  <a:sym typeface="Montserrat Ultra-Bold"/>
                </a:rPr>
                <a:t>Post Billing Documents</a:t>
              </a:r>
            </a:p>
            <a:p>
              <a:pPr algn="ctr">
                <a:lnSpc>
                  <a:spcPts val="2380"/>
                </a:lnSpc>
              </a:pPr>
              <a:r>
                <a:rPr lang="en-US" b="true" sz="1700" spc="34">
                  <a:solidFill>
                    <a:srgbClr val="FFFFFF"/>
                  </a:solidFill>
                  <a:latin typeface="Montserrat Ultra-Bold"/>
                  <a:ea typeface="Montserrat Ultra-Bold"/>
                  <a:cs typeface="Montserrat Ultra-Bold"/>
                  <a:sym typeface="Montserrat Ultra-Bold"/>
                </a:rPr>
                <a:t>(VF02)</a:t>
              </a:r>
            </a:p>
          </p:txBody>
        </p:sp>
      </p:grpSp>
      <p:grpSp>
        <p:nvGrpSpPr>
          <p:cNvPr name="Group 45" id="45"/>
          <p:cNvGrpSpPr/>
          <p:nvPr/>
        </p:nvGrpSpPr>
        <p:grpSpPr>
          <a:xfrm rot="0">
            <a:off x="6417453" y="7571170"/>
            <a:ext cx="1815815" cy="1660240"/>
            <a:chOff x="0" y="0"/>
            <a:chExt cx="888965" cy="812800"/>
          </a:xfrm>
        </p:grpSpPr>
        <p:sp>
          <p:nvSpPr>
            <p:cNvPr name="Freeform 46" id="46"/>
            <p:cNvSpPr/>
            <p:nvPr/>
          </p:nvSpPr>
          <p:spPr>
            <a:xfrm flipH="false" flipV="false" rot="0">
              <a:off x="0" y="0"/>
              <a:ext cx="888965" cy="812800"/>
            </a:xfrm>
            <a:custGeom>
              <a:avLst/>
              <a:gdLst/>
              <a:ahLst/>
              <a:cxnLst/>
              <a:rect r="r" b="b" t="t" l="l"/>
              <a:pathLst>
                <a:path h="812800" w="888965">
                  <a:moveTo>
                    <a:pt x="444482" y="0"/>
                  </a:moveTo>
                  <a:lnTo>
                    <a:pt x="888965" y="406400"/>
                  </a:lnTo>
                  <a:lnTo>
                    <a:pt x="444482" y="812800"/>
                  </a:lnTo>
                  <a:lnTo>
                    <a:pt x="0" y="406400"/>
                  </a:lnTo>
                  <a:lnTo>
                    <a:pt x="444482" y="0"/>
                  </a:lnTo>
                  <a:close/>
                </a:path>
              </a:pathLst>
            </a:custGeom>
            <a:solidFill>
              <a:srgbClr val="FFFFFF"/>
            </a:solidFill>
            <a:ln w="19050" cap="sq">
              <a:solidFill>
                <a:srgbClr val="000000"/>
              </a:solidFill>
              <a:prstDash val="solid"/>
              <a:miter/>
            </a:ln>
          </p:spPr>
        </p:sp>
        <p:sp>
          <p:nvSpPr>
            <p:cNvPr name="TextBox 47" id="47"/>
            <p:cNvSpPr txBox="true"/>
            <p:nvPr/>
          </p:nvSpPr>
          <p:spPr>
            <a:xfrm>
              <a:off x="152791" y="111125"/>
              <a:ext cx="583383" cy="561975"/>
            </a:xfrm>
            <a:prstGeom prst="rect">
              <a:avLst/>
            </a:prstGeom>
          </p:spPr>
          <p:txBody>
            <a:bodyPr anchor="ctr" rtlCol="false" tIns="50800" lIns="50800" bIns="50800" rIns="50800"/>
            <a:lstStyle/>
            <a:p>
              <a:pPr algn="ctr">
                <a:lnSpc>
                  <a:spcPts val="2380"/>
                </a:lnSpc>
              </a:pPr>
              <a:r>
                <a:rPr lang="en-US" b="true" sz="1700" spc="34">
                  <a:solidFill>
                    <a:srgbClr val="082953"/>
                  </a:solidFill>
                  <a:latin typeface="Montserrat Ultra-Bold"/>
                  <a:ea typeface="Montserrat Ultra-Bold"/>
                  <a:cs typeface="Montserrat Ultra-Bold"/>
                  <a:sym typeface="Montserrat Ultra-Bold"/>
                </a:rPr>
                <a:t>Update?</a:t>
              </a:r>
            </a:p>
          </p:txBody>
        </p:sp>
      </p:grpSp>
      <p:sp>
        <p:nvSpPr>
          <p:cNvPr name="AutoShape 48" id="48"/>
          <p:cNvSpPr/>
          <p:nvPr/>
        </p:nvSpPr>
        <p:spPr>
          <a:xfrm flipV="true">
            <a:off x="1921754" y="3275520"/>
            <a:ext cx="994506" cy="0"/>
          </a:xfrm>
          <a:prstGeom prst="line">
            <a:avLst/>
          </a:prstGeom>
          <a:ln cap="flat" w="38100">
            <a:solidFill>
              <a:srgbClr val="000000"/>
            </a:solidFill>
            <a:prstDash val="solid"/>
            <a:headEnd type="none" len="sm" w="sm"/>
            <a:tailEnd type="arrow" len="sm" w="med"/>
          </a:ln>
        </p:spPr>
      </p:sp>
      <p:sp>
        <p:nvSpPr>
          <p:cNvPr name="AutoShape 49" id="49"/>
          <p:cNvSpPr/>
          <p:nvPr/>
        </p:nvSpPr>
        <p:spPr>
          <a:xfrm>
            <a:off x="5324649" y="3275520"/>
            <a:ext cx="1015016" cy="0"/>
          </a:xfrm>
          <a:prstGeom prst="line">
            <a:avLst/>
          </a:prstGeom>
          <a:ln cap="flat" w="38100">
            <a:solidFill>
              <a:srgbClr val="000000"/>
            </a:solidFill>
            <a:prstDash val="solid"/>
            <a:headEnd type="none" len="sm" w="sm"/>
            <a:tailEnd type="arrow" len="sm" w="med"/>
          </a:ln>
        </p:spPr>
      </p:sp>
      <p:sp>
        <p:nvSpPr>
          <p:cNvPr name="AutoShape 50" id="50"/>
          <p:cNvSpPr/>
          <p:nvPr/>
        </p:nvSpPr>
        <p:spPr>
          <a:xfrm flipH="true">
            <a:off x="12867156" y="3613490"/>
            <a:ext cx="2475740" cy="2222331"/>
          </a:xfrm>
          <a:prstGeom prst="line">
            <a:avLst/>
          </a:prstGeom>
          <a:ln cap="flat" w="38100">
            <a:solidFill>
              <a:srgbClr val="000000"/>
            </a:solidFill>
            <a:prstDash val="solid"/>
            <a:headEnd type="none" len="sm" w="sm"/>
            <a:tailEnd type="arrow" len="sm" w="med"/>
          </a:ln>
        </p:spPr>
      </p:sp>
      <p:sp>
        <p:nvSpPr>
          <p:cNvPr name="AutoShape 51" id="51"/>
          <p:cNvSpPr/>
          <p:nvPr/>
        </p:nvSpPr>
        <p:spPr>
          <a:xfrm flipH="true">
            <a:off x="8410161" y="5835821"/>
            <a:ext cx="1126690" cy="0"/>
          </a:xfrm>
          <a:prstGeom prst="line">
            <a:avLst/>
          </a:prstGeom>
          <a:ln cap="flat" w="38100">
            <a:solidFill>
              <a:srgbClr val="000000"/>
            </a:solidFill>
            <a:prstDash val="solid"/>
            <a:headEnd type="none" len="sm" w="sm"/>
            <a:tailEnd type="arrow" len="sm" w="med"/>
          </a:ln>
        </p:spPr>
      </p:sp>
      <p:sp>
        <p:nvSpPr>
          <p:cNvPr name="AutoShape 52" id="52"/>
          <p:cNvSpPr/>
          <p:nvPr/>
        </p:nvSpPr>
        <p:spPr>
          <a:xfrm flipH="true" flipV="true">
            <a:off x="4430890" y="5835821"/>
            <a:ext cx="1809669" cy="0"/>
          </a:xfrm>
          <a:prstGeom prst="line">
            <a:avLst/>
          </a:prstGeom>
          <a:ln cap="flat" w="38100">
            <a:solidFill>
              <a:srgbClr val="000000"/>
            </a:solidFill>
            <a:prstDash val="solid"/>
            <a:headEnd type="none" len="sm" w="sm"/>
            <a:tailEnd type="arrow" len="sm" w="med"/>
          </a:ln>
        </p:spPr>
      </p:sp>
      <p:sp>
        <p:nvSpPr>
          <p:cNvPr name="AutoShape 53" id="53"/>
          <p:cNvSpPr/>
          <p:nvPr/>
        </p:nvSpPr>
        <p:spPr>
          <a:xfrm>
            <a:off x="3346089" y="6355207"/>
            <a:ext cx="0" cy="1536319"/>
          </a:xfrm>
          <a:prstGeom prst="line">
            <a:avLst/>
          </a:prstGeom>
          <a:ln cap="flat" w="38100">
            <a:solidFill>
              <a:srgbClr val="000000"/>
            </a:solidFill>
            <a:prstDash val="solid"/>
            <a:headEnd type="none" len="sm" w="sm"/>
            <a:tailEnd type="arrow" len="sm" w="med"/>
          </a:ln>
        </p:spPr>
      </p:sp>
      <p:sp>
        <p:nvSpPr>
          <p:cNvPr name="AutoShape 54" id="54"/>
          <p:cNvSpPr/>
          <p:nvPr/>
        </p:nvSpPr>
        <p:spPr>
          <a:xfrm flipV="true">
            <a:off x="5005814" y="8401290"/>
            <a:ext cx="1411639" cy="0"/>
          </a:xfrm>
          <a:prstGeom prst="line">
            <a:avLst/>
          </a:prstGeom>
          <a:ln cap="flat" w="38100">
            <a:solidFill>
              <a:srgbClr val="000000"/>
            </a:solidFill>
            <a:prstDash val="solid"/>
            <a:headEnd type="none" len="sm" w="sm"/>
            <a:tailEnd type="arrow" len="sm" w="med"/>
          </a:ln>
        </p:spPr>
      </p:sp>
      <p:sp>
        <p:nvSpPr>
          <p:cNvPr name="AutoShape 55" id="55"/>
          <p:cNvSpPr/>
          <p:nvPr/>
        </p:nvSpPr>
        <p:spPr>
          <a:xfrm>
            <a:off x="8233267" y="8401290"/>
            <a:ext cx="1245846" cy="0"/>
          </a:xfrm>
          <a:prstGeom prst="line">
            <a:avLst/>
          </a:prstGeom>
          <a:ln cap="flat" w="38100">
            <a:solidFill>
              <a:srgbClr val="000000"/>
            </a:solidFill>
            <a:prstDash val="solid"/>
            <a:headEnd type="none" len="sm" w="sm"/>
            <a:tailEnd type="arrow" len="sm" w="med"/>
          </a:ln>
        </p:spPr>
      </p:sp>
      <p:sp>
        <p:nvSpPr>
          <p:cNvPr name="AutoShape 56" id="56"/>
          <p:cNvSpPr/>
          <p:nvPr/>
        </p:nvSpPr>
        <p:spPr>
          <a:xfrm>
            <a:off x="12798563" y="8401290"/>
            <a:ext cx="884610" cy="0"/>
          </a:xfrm>
          <a:prstGeom prst="line">
            <a:avLst/>
          </a:prstGeom>
          <a:ln cap="flat" w="38100">
            <a:solidFill>
              <a:srgbClr val="000000"/>
            </a:solidFill>
            <a:prstDash val="solid"/>
            <a:headEnd type="none" len="sm" w="sm"/>
            <a:tailEnd type="arrow" len="sm" w="med"/>
          </a:ln>
        </p:spPr>
      </p:sp>
      <p:sp>
        <p:nvSpPr>
          <p:cNvPr name="AutoShape 57" id="57"/>
          <p:cNvSpPr/>
          <p:nvPr/>
        </p:nvSpPr>
        <p:spPr>
          <a:xfrm flipV="true">
            <a:off x="7325360" y="8911055"/>
            <a:ext cx="8017537" cy="320355"/>
          </a:xfrm>
          <a:prstGeom prst="line">
            <a:avLst/>
          </a:prstGeom>
          <a:ln cap="flat" w="38100">
            <a:solidFill>
              <a:srgbClr val="000000"/>
            </a:solidFill>
            <a:prstDash val="solid"/>
            <a:headEnd type="none" len="sm" w="sm"/>
            <a:tailEnd type="arrow" len="sm" w="med"/>
          </a:ln>
        </p:spPr>
      </p:sp>
      <p:sp>
        <p:nvSpPr>
          <p:cNvPr name="AutoShape 58" id="58"/>
          <p:cNvSpPr/>
          <p:nvPr/>
        </p:nvSpPr>
        <p:spPr>
          <a:xfrm>
            <a:off x="8311055" y="3275520"/>
            <a:ext cx="661202" cy="0"/>
          </a:xfrm>
          <a:prstGeom prst="line">
            <a:avLst/>
          </a:prstGeom>
          <a:ln cap="flat" w="38100">
            <a:solidFill>
              <a:srgbClr val="000000"/>
            </a:solidFill>
            <a:prstDash val="solid"/>
            <a:headEnd type="none" len="sm" w="sm"/>
            <a:tailEnd type="none" len="sm" w="sm"/>
          </a:ln>
        </p:spPr>
      </p:sp>
      <p:sp>
        <p:nvSpPr>
          <p:cNvPr name="AutoShape 59" id="59"/>
          <p:cNvSpPr/>
          <p:nvPr/>
        </p:nvSpPr>
        <p:spPr>
          <a:xfrm>
            <a:off x="8972257" y="2204412"/>
            <a:ext cx="0" cy="1854653"/>
          </a:xfrm>
          <a:prstGeom prst="line">
            <a:avLst/>
          </a:prstGeom>
          <a:ln cap="flat" w="38100">
            <a:solidFill>
              <a:srgbClr val="000000"/>
            </a:solidFill>
            <a:prstDash val="solid"/>
            <a:headEnd type="none" len="sm" w="sm"/>
            <a:tailEnd type="none" len="sm" w="sm"/>
          </a:ln>
        </p:spPr>
      </p:sp>
      <p:sp>
        <p:nvSpPr>
          <p:cNvPr name="AutoShape 60" id="60"/>
          <p:cNvSpPr/>
          <p:nvPr/>
        </p:nvSpPr>
        <p:spPr>
          <a:xfrm>
            <a:off x="8972257" y="2204412"/>
            <a:ext cx="790575" cy="0"/>
          </a:xfrm>
          <a:prstGeom prst="line">
            <a:avLst/>
          </a:prstGeom>
          <a:ln cap="flat" w="38100">
            <a:solidFill>
              <a:srgbClr val="000000"/>
            </a:solidFill>
            <a:prstDash val="solid"/>
            <a:headEnd type="none" len="sm" w="sm"/>
            <a:tailEnd type="arrow" len="sm" w="med"/>
          </a:ln>
        </p:spPr>
      </p:sp>
      <p:sp>
        <p:nvSpPr>
          <p:cNvPr name="AutoShape 61" id="61"/>
          <p:cNvSpPr/>
          <p:nvPr/>
        </p:nvSpPr>
        <p:spPr>
          <a:xfrm>
            <a:off x="8972257" y="4059065"/>
            <a:ext cx="794413" cy="0"/>
          </a:xfrm>
          <a:prstGeom prst="line">
            <a:avLst/>
          </a:prstGeom>
          <a:ln cap="flat" w="38100">
            <a:solidFill>
              <a:srgbClr val="000000"/>
            </a:solidFill>
            <a:prstDash val="solid"/>
            <a:headEnd type="none" len="sm" w="sm"/>
            <a:tailEnd type="arrow" len="sm" w="med"/>
          </a:ln>
        </p:spPr>
      </p:sp>
      <p:sp>
        <p:nvSpPr>
          <p:cNvPr name="AutoShape 62" id="62"/>
          <p:cNvSpPr/>
          <p:nvPr/>
        </p:nvSpPr>
        <p:spPr>
          <a:xfrm>
            <a:off x="12675680" y="4059065"/>
            <a:ext cx="587905" cy="0"/>
          </a:xfrm>
          <a:prstGeom prst="line">
            <a:avLst/>
          </a:prstGeom>
          <a:ln cap="flat" w="38100">
            <a:solidFill>
              <a:srgbClr val="000000"/>
            </a:solidFill>
            <a:prstDash val="solid"/>
            <a:headEnd type="none" len="sm" w="sm"/>
            <a:tailEnd type="none" len="sm" w="sm"/>
          </a:ln>
        </p:spPr>
      </p:sp>
      <p:sp>
        <p:nvSpPr>
          <p:cNvPr name="AutoShape 63" id="63"/>
          <p:cNvSpPr/>
          <p:nvPr/>
        </p:nvSpPr>
        <p:spPr>
          <a:xfrm>
            <a:off x="12675680" y="2204412"/>
            <a:ext cx="587905" cy="0"/>
          </a:xfrm>
          <a:prstGeom prst="line">
            <a:avLst/>
          </a:prstGeom>
          <a:ln cap="flat" w="38100">
            <a:solidFill>
              <a:srgbClr val="000000"/>
            </a:solidFill>
            <a:prstDash val="solid"/>
            <a:headEnd type="none" len="sm" w="sm"/>
            <a:tailEnd type="none" len="sm" w="sm"/>
          </a:ln>
        </p:spPr>
      </p:sp>
      <p:sp>
        <p:nvSpPr>
          <p:cNvPr name="AutoShape 64" id="64"/>
          <p:cNvSpPr/>
          <p:nvPr/>
        </p:nvSpPr>
        <p:spPr>
          <a:xfrm>
            <a:off x="13263585" y="2204412"/>
            <a:ext cx="0" cy="1854653"/>
          </a:xfrm>
          <a:prstGeom prst="line">
            <a:avLst/>
          </a:prstGeom>
          <a:ln cap="flat" w="38100">
            <a:solidFill>
              <a:srgbClr val="000000"/>
            </a:solidFill>
            <a:prstDash val="solid"/>
            <a:headEnd type="none" len="sm" w="sm"/>
            <a:tailEnd type="none" len="sm" w="sm"/>
          </a:ln>
        </p:spPr>
      </p:sp>
      <p:sp>
        <p:nvSpPr>
          <p:cNvPr name="AutoShape 65" id="65"/>
          <p:cNvSpPr/>
          <p:nvPr/>
        </p:nvSpPr>
        <p:spPr>
          <a:xfrm>
            <a:off x="13263585" y="3022022"/>
            <a:ext cx="864062" cy="0"/>
          </a:xfrm>
          <a:prstGeom prst="line">
            <a:avLst/>
          </a:prstGeom>
          <a:ln cap="flat" w="38100">
            <a:solidFill>
              <a:srgbClr val="000000"/>
            </a:solidFill>
            <a:prstDash val="solid"/>
            <a:headEnd type="none" len="sm" w="sm"/>
            <a:tailEnd type="arrow" len="sm" w="med"/>
          </a:ln>
        </p:spPr>
      </p:sp>
      <p:grpSp>
        <p:nvGrpSpPr>
          <p:cNvPr name="Group 66" id="66"/>
          <p:cNvGrpSpPr/>
          <p:nvPr/>
        </p:nvGrpSpPr>
        <p:grpSpPr>
          <a:xfrm rot="0">
            <a:off x="14768030" y="6619701"/>
            <a:ext cx="1149733" cy="506995"/>
            <a:chOff x="0" y="0"/>
            <a:chExt cx="812800" cy="358419"/>
          </a:xfrm>
        </p:grpSpPr>
        <p:sp>
          <p:nvSpPr>
            <p:cNvPr name="Freeform 67" id="67"/>
            <p:cNvSpPr/>
            <p:nvPr/>
          </p:nvSpPr>
          <p:spPr>
            <a:xfrm flipH="false" flipV="false" rot="0">
              <a:off x="0" y="0"/>
              <a:ext cx="812800" cy="358419"/>
            </a:xfrm>
            <a:custGeom>
              <a:avLst/>
              <a:gdLst/>
              <a:ahLst/>
              <a:cxnLst/>
              <a:rect r="r" b="b" t="t" l="l"/>
              <a:pathLst>
                <a:path h="358419" w="812800">
                  <a:moveTo>
                    <a:pt x="609600" y="0"/>
                  </a:moveTo>
                  <a:cubicBezTo>
                    <a:pt x="721824" y="0"/>
                    <a:pt x="812800" y="80235"/>
                    <a:pt x="812800" y="179209"/>
                  </a:cubicBezTo>
                  <a:cubicBezTo>
                    <a:pt x="812800" y="278184"/>
                    <a:pt x="721824" y="358419"/>
                    <a:pt x="609600" y="358419"/>
                  </a:cubicBezTo>
                  <a:lnTo>
                    <a:pt x="203200" y="358419"/>
                  </a:lnTo>
                  <a:cubicBezTo>
                    <a:pt x="90976" y="358419"/>
                    <a:pt x="0" y="278184"/>
                    <a:pt x="0" y="179209"/>
                  </a:cubicBezTo>
                  <a:cubicBezTo>
                    <a:pt x="0" y="80235"/>
                    <a:pt x="90976" y="0"/>
                    <a:pt x="203200" y="0"/>
                  </a:cubicBezTo>
                  <a:close/>
                </a:path>
              </a:pathLst>
            </a:custGeom>
            <a:solidFill>
              <a:srgbClr val="FFFFFF"/>
            </a:solidFill>
            <a:ln w="19050" cap="sq">
              <a:solidFill>
                <a:srgbClr val="000000"/>
              </a:solidFill>
              <a:prstDash val="solid"/>
              <a:miter/>
            </a:ln>
          </p:spPr>
        </p:sp>
        <p:sp>
          <p:nvSpPr>
            <p:cNvPr name="TextBox 68" id="68"/>
            <p:cNvSpPr txBox="true"/>
            <p:nvPr/>
          </p:nvSpPr>
          <p:spPr>
            <a:xfrm>
              <a:off x="0" y="-28575"/>
              <a:ext cx="812800" cy="386994"/>
            </a:xfrm>
            <a:prstGeom prst="rect">
              <a:avLst/>
            </a:prstGeom>
          </p:spPr>
          <p:txBody>
            <a:bodyPr anchor="ctr" rtlCol="false" tIns="50800" lIns="50800" bIns="50800" rIns="50800"/>
            <a:lstStyle/>
            <a:p>
              <a:pPr algn="ctr">
                <a:lnSpc>
                  <a:spcPts val="2380"/>
                </a:lnSpc>
              </a:pPr>
              <a:r>
                <a:rPr lang="en-US" b="true" sz="1700" spc="34">
                  <a:solidFill>
                    <a:srgbClr val="082953"/>
                  </a:solidFill>
                  <a:latin typeface="Montserrat Ultra-Bold"/>
                  <a:ea typeface="Montserrat Ultra-Bold"/>
                  <a:cs typeface="Montserrat Ultra-Bold"/>
                  <a:sym typeface="Montserrat Ultra-Bold"/>
                </a:rPr>
                <a:t>End</a:t>
              </a:r>
            </a:p>
          </p:txBody>
        </p:sp>
      </p:grpSp>
      <p:sp>
        <p:nvSpPr>
          <p:cNvPr name="AutoShape 69" id="69"/>
          <p:cNvSpPr/>
          <p:nvPr/>
        </p:nvSpPr>
        <p:spPr>
          <a:xfrm flipV="true">
            <a:off x="15342897" y="7126696"/>
            <a:ext cx="0" cy="764830"/>
          </a:xfrm>
          <a:prstGeom prst="line">
            <a:avLst/>
          </a:prstGeom>
          <a:ln cap="flat" w="38100">
            <a:solidFill>
              <a:srgbClr val="000000"/>
            </a:solidFill>
            <a:prstDash val="solid"/>
            <a:headEnd type="none" len="sm" w="sm"/>
            <a:tailEnd type="arrow" len="sm" w="med"/>
          </a:ln>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DAGXuyRwCXM</dc:identifier>
  <dcterms:modified xsi:type="dcterms:W3CDTF">2011-08-01T06:04:30Z</dcterms:modified>
  <cp:revision>1</cp:revision>
  <dc:title>FA24SAP07_Exchange Rate in Billing Document</dc:title>
</cp:coreProperties>
</file>